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88" r:id="rId4"/>
  </p:sldMasterIdLst>
  <p:notesMasterIdLst>
    <p:notesMasterId r:id="rId28"/>
  </p:notesMasterIdLst>
  <p:handoutMasterIdLst>
    <p:handoutMasterId r:id="rId29"/>
  </p:handoutMasterIdLst>
  <p:sldIdLst>
    <p:sldId id="348" r:id="rId5"/>
    <p:sldId id="401" r:id="rId6"/>
    <p:sldId id="258" r:id="rId7"/>
    <p:sldId id="259" r:id="rId8"/>
    <p:sldId id="414" r:id="rId9"/>
    <p:sldId id="405" r:id="rId10"/>
    <p:sldId id="415" r:id="rId11"/>
    <p:sldId id="419" r:id="rId12"/>
    <p:sldId id="428" r:id="rId13"/>
    <p:sldId id="427" r:id="rId14"/>
    <p:sldId id="429" r:id="rId15"/>
    <p:sldId id="420" r:id="rId16"/>
    <p:sldId id="430" r:id="rId17"/>
    <p:sldId id="2945" r:id="rId18"/>
    <p:sldId id="2951" r:id="rId19"/>
    <p:sldId id="431" r:id="rId20"/>
    <p:sldId id="2952" r:id="rId21"/>
    <p:sldId id="2953" r:id="rId22"/>
    <p:sldId id="423" r:id="rId23"/>
    <p:sldId id="2954" r:id="rId24"/>
    <p:sldId id="426" r:id="rId25"/>
    <p:sldId id="269" r:id="rId26"/>
    <p:sldId id="291" r:id="rId27"/>
  </p:sldIdLst>
  <p:sldSz cx="12192000" cy="6858000"/>
  <p:notesSz cx="6858000" cy="9144000"/>
  <p:custDataLst>
    <p:tags r:id="rId30"/>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GSK PPT Presentation Kit" id="{5267B487-D309-4727-B92B-59227F8B66A0}">
          <p14:sldIdLst>
            <p14:sldId id="348"/>
            <p14:sldId id="401"/>
            <p14:sldId id="258"/>
            <p14:sldId id="259"/>
            <p14:sldId id="414"/>
            <p14:sldId id="405"/>
            <p14:sldId id="415"/>
            <p14:sldId id="419"/>
            <p14:sldId id="428"/>
            <p14:sldId id="427"/>
            <p14:sldId id="429"/>
            <p14:sldId id="420"/>
            <p14:sldId id="430"/>
            <p14:sldId id="2945"/>
            <p14:sldId id="2951"/>
            <p14:sldId id="431"/>
            <p14:sldId id="2952"/>
            <p14:sldId id="2953"/>
            <p14:sldId id="423"/>
            <p14:sldId id="2954"/>
            <p14:sldId id="426"/>
            <p14:sldId id="269"/>
            <p14:sldId id="291"/>
          </p14:sldIdLst>
        </p14:section>
        <p14:section name="Template" id="{13B794D6-CB97-49D0-A7C7-EC3F4703BDB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174F08-E834-46EC-BF96-A43D1AE6B651}" v="150" dt="2025-06-25T08:09:49.173"/>
  </p1510:revLst>
</p1510:revInfo>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88853" autoAdjust="0"/>
  </p:normalViewPr>
  <p:slideViewPr>
    <p:cSldViewPr snapToGrid="0" showGuides="1">
      <p:cViewPr varScale="1">
        <p:scale>
          <a:sx n="108" d="100"/>
          <a:sy n="108" d="100"/>
        </p:scale>
        <p:origin x="114" y="115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44"/>
    </p:cViewPr>
  </p:sorterViewPr>
  <p:notesViewPr>
    <p:cSldViewPr snapToGrid="0" showGuides="1">
      <p:cViewPr varScale="1">
        <p:scale>
          <a:sx n="80" d="100"/>
          <a:sy n="80" d="100"/>
        </p:scale>
        <p:origin x="400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zanne Foncin" userId="0451174a-4b73-45d3-996d-b76d8a341db7" providerId="ADAL" clId="{7B174F08-E834-46EC-BF96-A43D1AE6B651}"/>
    <pc:docChg chg="undo custSel addSld delSld modSld sldOrd modSection">
      <pc:chgData name="Suzanne Foncin" userId="0451174a-4b73-45d3-996d-b76d8a341db7" providerId="ADAL" clId="{7B174F08-E834-46EC-BF96-A43D1AE6B651}" dt="2025-06-25T08:40:52.012" v="1372" actId="113"/>
      <pc:docMkLst>
        <pc:docMk/>
      </pc:docMkLst>
      <pc:sldChg chg="modSp add mod">
        <pc:chgData name="Suzanne Foncin" userId="0451174a-4b73-45d3-996d-b76d8a341db7" providerId="ADAL" clId="{7B174F08-E834-46EC-BF96-A43D1AE6B651}" dt="2025-06-25T08:34:28.523" v="1367" actId="6549"/>
        <pc:sldMkLst>
          <pc:docMk/>
          <pc:sldMk cId="0" sldId="258"/>
        </pc:sldMkLst>
        <pc:spChg chg="mod">
          <ac:chgData name="Suzanne Foncin" userId="0451174a-4b73-45d3-996d-b76d8a341db7" providerId="ADAL" clId="{7B174F08-E834-46EC-BF96-A43D1AE6B651}" dt="2025-06-25T08:11:45.768" v="1303" actId="790"/>
          <ac:spMkLst>
            <pc:docMk/>
            <pc:sldMk cId="0" sldId="258"/>
            <ac:spMk id="2" creationId="{00000000-0000-0000-0000-000000000000}"/>
          </ac:spMkLst>
        </pc:spChg>
        <pc:spChg chg="mod">
          <ac:chgData name="Suzanne Foncin" userId="0451174a-4b73-45d3-996d-b76d8a341db7" providerId="ADAL" clId="{7B174F08-E834-46EC-BF96-A43D1AE6B651}" dt="2025-06-25T08:34:28.523" v="1367" actId="6549"/>
          <ac:spMkLst>
            <pc:docMk/>
            <pc:sldMk cId="0" sldId="258"/>
            <ac:spMk id="3" creationId="{00000000-0000-0000-0000-000000000000}"/>
          </ac:spMkLst>
        </pc:spChg>
      </pc:sldChg>
      <pc:sldChg chg="modSp add mod">
        <pc:chgData name="Suzanne Foncin" userId="0451174a-4b73-45d3-996d-b76d8a341db7" providerId="ADAL" clId="{7B174F08-E834-46EC-BF96-A43D1AE6B651}" dt="2025-06-25T08:11:55.694" v="1304" actId="20577"/>
        <pc:sldMkLst>
          <pc:docMk/>
          <pc:sldMk cId="0" sldId="259"/>
        </pc:sldMkLst>
        <pc:spChg chg="mod">
          <ac:chgData name="Suzanne Foncin" userId="0451174a-4b73-45d3-996d-b76d8a341db7" providerId="ADAL" clId="{7B174F08-E834-46EC-BF96-A43D1AE6B651}" dt="2025-06-25T08:11:45.768" v="1303" actId="790"/>
          <ac:spMkLst>
            <pc:docMk/>
            <pc:sldMk cId="0" sldId="259"/>
            <ac:spMk id="2" creationId="{00000000-0000-0000-0000-000000000000}"/>
          </ac:spMkLst>
        </pc:spChg>
        <pc:spChg chg="mod">
          <ac:chgData name="Suzanne Foncin" userId="0451174a-4b73-45d3-996d-b76d8a341db7" providerId="ADAL" clId="{7B174F08-E834-46EC-BF96-A43D1AE6B651}" dt="2025-06-25T08:11:55.694" v="1304" actId="20577"/>
          <ac:spMkLst>
            <pc:docMk/>
            <pc:sldMk cId="0" sldId="259"/>
            <ac:spMk id="3" creationId="{00000000-0000-0000-0000-000000000000}"/>
          </ac:spMkLst>
        </pc:spChg>
      </pc:sldChg>
      <pc:sldChg chg="modSp add del mod">
        <pc:chgData name="Suzanne Foncin" userId="0451174a-4b73-45d3-996d-b76d8a341db7" providerId="ADAL" clId="{7B174F08-E834-46EC-BF96-A43D1AE6B651}" dt="2025-06-24T09:11:46.150" v="266" actId="47"/>
        <pc:sldMkLst>
          <pc:docMk/>
          <pc:sldMk cId="0" sldId="261"/>
        </pc:sldMkLst>
        <pc:spChg chg="mod">
          <ac:chgData name="Suzanne Foncin" userId="0451174a-4b73-45d3-996d-b76d8a341db7" providerId="ADAL" clId="{7B174F08-E834-46EC-BF96-A43D1AE6B651}" dt="2025-06-24T09:07:33.091" v="143" actId="6549"/>
          <ac:spMkLst>
            <pc:docMk/>
            <pc:sldMk cId="0" sldId="261"/>
            <ac:spMk id="3" creationId="{00000000-0000-0000-0000-000000000000}"/>
          </ac:spMkLst>
        </pc:spChg>
      </pc:sldChg>
      <pc:sldChg chg="modSp add del mod">
        <pc:chgData name="Suzanne Foncin" userId="0451174a-4b73-45d3-996d-b76d8a341db7" providerId="ADAL" clId="{7B174F08-E834-46EC-BF96-A43D1AE6B651}" dt="2025-06-24T09:59:14.685" v="398" actId="47"/>
        <pc:sldMkLst>
          <pc:docMk/>
          <pc:sldMk cId="0" sldId="262"/>
        </pc:sldMkLst>
        <pc:spChg chg="mod">
          <ac:chgData name="Suzanne Foncin" userId="0451174a-4b73-45d3-996d-b76d8a341db7" providerId="ADAL" clId="{7B174F08-E834-46EC-BF96-A43D1AE6B651}" dt="2025-06-24T09:18:17.117" v="299" actId="20577"/>
          <ac:spMkLst>
            <pc:docMk/>
            <pc:sldMk cId="0" sldId="262"/>
            <ac:spMk id="3" creationId="{00000000-0000-0000-0000-000000000000}"/>
          </ac:spMkLst>
        </pc:spChg>
      </pc:sldChg>
      <pc:sldChg chg="modSp add del mod">
        <pc:chgData name="Suzanne Foncin" userId="0451174a-4b73-45d3-996d-b76d8a341db7" providerId="ADAL" clId="{7B174F08-E834-46EC-BF96-A43D1AE6B651}" dt="2025-06-24T10:43:27.324" v="943" actId="47"/>
        <pc:sldMkLst>
          <pc:docMk/>
          <pc:sldMk cId="0" sldId="266"/>
        </pc:sldMkLst>
        <pc:spChg chg="mod">
          <ac:chgData name="Suzanne Foncin" userId="0451174a-4b73-45d3-996d-b76d8a341db7" providerId="ADAL" clId="{7B174F08-E834-46EC-BF96-A43D1AE6B651}" dt="2025-06-24T10:27:44.433" v="710" actId="20577"/>
          <ac:spMkLst>
            <pc:docMk/>
            <pc:sldMk cId="0" sldId="266"/>
            <ac:spMk id="3" creationId="{00000000-0000-0000-0000-000000000000}"/>
          </ac:spMkLst>
        </pc:spChg>
      </pc:sldChg>
      <pc:sldChg chg="del">
        <pc:chgData name="Suzanne Foncin" userId="0451174a-4b73-45d3-996d-b76d8a341db7" providerId="ADAL" clId="{7B174F08-E834-46EC-BF96-A43D1AE6B651}" dt="2025-06-24T11:05:07.658" v="1182" actId="47"/>
        <pc:sldMkLst>
          <pc:docMk/>
          <pc:sldMk cId="1972642022" sldId="267"/>
        </pc:sldMkLst>
      </pc:sldChg>
      <pc:sldChg chg="del">
        <pc:chgData name="Suzanne Foncin" userId="0451174a-4b73-45d3-996d-b76d8a341db7" providerId="ADAL" clId="{7B174F08-E834-46EC-BF96-A43D1AE6B651}" dt="2025-06-24T11:05:07.658" v="1182" actId="47"/>
        <pc:sldMkLst>
          <pc:docMk/>
          <pc:sldMk cId="3270229055" sldId="268"/>
        </pc:sldMkLst>
      </pc:sldChg>
      <pc:sldChg chg="modSp add mod">
        <pc:chgData name="Suzanne Foncin" userId="0451174a-4b73-45d3-996d-b76d8a341db7" providerId="ADAL" clId="{7B174F08-E834-46EC-BF96-A43D1AE6B651}" dt="2025-06-25T08:15:25.730" v="1357" actId="20577"/>
        <pc:sldMkLst>
          <pc:docMk/>
          <pc:sldMk cId="0" sldId="269"/>
        </pc:sldMkLst>
        <pc:spChg chg="mod">
          <ac:chgData name="Suzanne Foncin" userId="0451174a-4b73-45d3-996d-b76d8a341db7" providerId="ADAL" clId="{7B174F08-E834-46EC-BF96-A43D1AE6B651}" dt="2025-06-25T08:11:45.768" v="1303" actId="790"/>
          <ac:spMkLst>
            <pc:docMk/>
            <pc:sldMk cId="0" sldId="269"/>
            <ac:spMk id="2" creationId="{00000000-0000-0000-0000-000000000000}"/>
          </ac:spMkLst>
        </pc:spChg>
        <pc:spChg chg="mod">
          <ac:chgData name="Suzanne Foncin" userId="0451174a-4b73-45d3-996d-b76d8a341db7" providerId="ADAL" clId="{7B174F08-E834-46EC-BF96-A43D1AE6B651}" dt="2025-06-25T08:15:25.730" v="1357" actId="20577"/>
          <ac:spMkLst>
            <pc:docMk/>
            <pc:sldMk cId="0" sldId="269"/>
            <ac:spMk id="3" creationId="{00000000-0000-0000-0000-000000000000}"/>
          </ac:spMkLst>
        </pc:spChg>
      </pc:sldChg>
      <pc:sldChg chg="del">
        <pc:chgData name="Suzanne Foncin" userId="0451174a-4b73-45d3-996d-b76d8a341db7" providerId="ADAL" clId="{7B174F08-E834-46EC-BF96-A43D1AE6B651}" dt="2025-06-24T11:05:07.658" v="1182" actId="47"/>
        <pc:sldMkLst>
          <pc:docMk/>
          <pc:sldMk cId="4185379128" sldId="272"/>
        </pc:sldMkLst>
      </pc:sldChg>
      <pc:sldChg chg="del">
        <pc:chgData name="Suzanne Foncin" userId="0451174a-4b73-45d3-996d-b76d8a341db7" providerId="ADAL" clId="{7B174F08-E834-46EC-BF96-A43D1AE6B651}" dt="2025-06-24T11:05:07.658" v="1182" actId="47"/>
        <pc:sldMkLst>
          <pc:docMk/>
          <pc:sldMk cId="2056604106" sldId="273"/>
        </pc:sldMkLst>
      </pc:sldChg>
      <pc:sldChg chg="modSp del mod ord">
        <pc:chgData name="Suzanne Foncin" userId="0451174a-4b73-45d3-996d-b76d8a341db7" providerId="ADAL" clId="{7B174F08-E834-46EC-BF96-A43D1AE6B651}" dt="2025-06-23T14:01:59.834" v="119" actId="47"/>
        <pc:sldMkLst>
          <pc:docMk/>
          <pc:sldMk cId="537373066" sldId="274"/>
        </pc:sldMkLst>
      </pc:sldChg>
      <pc:sldChg chg="del">
        <pc:chgData name="Suzanne Foncin" userId="0451174a-4b73-45d3-996d-b76d8a341db7" providerId="ADAL" clId="{7B174F08-E834-46EC-BF96-A43D1AE6B651}" dt="2025-06-24T11:05:07.658" v="1182" actId="47"/>
        <pc:sldMkLst>
          <pc:docMk/>
          <pc:sldMk cId="1392131033" sldId="275"/>
        </pc:sldMkLst>
      </pc:sldChg>
      <pc:sldChg chg="del">
        <pc:chgData name="Suzanne Foncin" userId="0451174a-4b73-45d3-996d-b76d8a341db7" providerId="ADAL" clId="{7B174F08-E834-46EC-BF96-A43D1AE6B651}" dt="2025-06-24T11:05:03.315" v="1181" actId="47"/>
        <pc:sldMkLst>
          <pc:docMk/>
          <pc:sldMk cId="1144271124" sldId="276"/>
        </pc:sldMkLst>
      </pc:sldChg>
      <pc:sldChg chg="del">
        <pc:chgData name="Suzanne Foncin" userId="0451174a-4b73-45d3-996d-b76d8a341db7" providerId="ADAL" clId="{7B174F08-E834-46EC-BF96-A43D1AE6B651}" dt="2025-06-24T11:05:03.315" v="1181" actId="47"/>
        <pc:sldMkLst>
          <pc:docMk/>
          <pc:sldMk cId="1410339050" sldId="277"/>
        </pc:sldMkLst>
      </pc:sldChg>
      <pc:sldChg chg="del">
        <pc:chgData name="Suzanne Foncin" userId="0451174a-4b73-45d3-996d-b76d8a341db7" providerId="ADAL" clId="{7B174F08-E834-46EC-BF96-A43D1AE6B651}" dt="2025-06-24T11:05:03.315" v="1181" actId="47"/>
        <pc:sldMkLst>
          <pc:docMk/>
          <pc:sldMk cId="3078424570" sldId="278"/>
        </pc:sldMkLst>
      </pc:sldChg>
      <pc:sldChg chg="del">
        <pc:chgData name="Suzanne Foncin" userId="0451174a-4b73-45d3-996d-b76d8a341db7" providerId="ADAL" clId="{7B174F08-E834-46EC-BF96-A43D1AE6B651}" dt="2025-06-24T11:05:03.315" v="1181" actId="47"/>
        <pc:sldMkLst>
          <pc:docMk/>
          <pc:sldMk cId="498826670" sldId="279"/>
        </pc:sldMkLst>
      </pc:sldChg>
      <pc:sldChg chg="del">
        <pc:chgData name="Suzanne Foncin" userId="0451174a-4b73-45d3-996d-b76d8a341db7" providerId="ADAL" clId="{7B174F08-E834-46EC-BF96-A43D1AE6B651}" dt="2025-06-24T11:05:03.315" v="1181" actId="47"/>
        <pc:sldMkLst>
          <pc:docMk/>
          <pc:sldMk cId="3400983477" sldId="280"/>
        </pc:sldMkLst>
      </pc:sldChg>
      <pc:sldChg chg="del">
        <pc:chgData name="Suzanne Foncin" userId="0451174a-4b73-45d3-996d-b76d8a341db7" providerId="ADAL" clId="{7B174F08-E834-46EC-BF96-A43D1AE6B651}" dt="2025-06-24T11:05:03.315" v="1181" actId="47"/>
        <pc:sldMkLst>
          <pc:docMk/>
          <pc:sldMk cId="4145874638" sldId="281"/>
        </pc:sldMkLst>
      </pc:sldChg>
      <pc:sldChg chg="del">
        <pc:chgData name="Suzanne Foncin" userId="0451174a-4b73-45d3-996d-b76d8a341db7" providerId="ADAL" clId="{7B174F08-E834-46EC-BF96-A43D1AE6B651}" dt="2025-06-24T11:05:03.315" v="1181" actId="47"/>
        <pc:sldMkLst>
          <pc:docMk/>
          <pc:sldMk cId="3515252735" sldId="282"/>
        </pc:sldMkLst>
      </pc:sldChg>
      <pc:sldChg chg="del">
        <pc:chgData name="Suzanne Foncin" userId="0451174a-4b73-45d3-996d-b76d8a341db7" providerId="ADAL" clId="{7B174F08-E834-46EC-BF96-A43D1AE6B651}" dt="2025-06-24T11:05:03.315" v="1181" actId="47"/>
        <pc:sldMkLst>
          <pc:docMk/>
          <pc:sldMk cId="2755177146" sldId="283"/>
        </pc:sldMkLst>
      </pc:sldChg>
      <pc:sldChg chg="del">
        <pc:chgData name="Suzanne Foncin" userId="0451174a-4b73-45d3-996d-b76d8a341db7" providerId="ADAL" clId="{7B174F08-E834-46EC-BF96-A43D1AE6B651}" dt="2025-06-24T11:05:03.315" v="1181" actId="47"/>
        <pc:sldMkLst>
          <pc:docMk/>
          <pc:sldMk cId="2220869080" sldId="284"/>
        </pc:sldMkLst>
      </pc:sldChg>
      <pc:sldChg chg="del">
        <pc:chgData name="Suzanne Foncin" userId="0451174a-4b73-45d3-996d-b76d8a341db7" providerId="ADAL" clId="{7B174F08-E834-46EC-BF96-A43D1AE6B651}" dt="2025-06-24T11:05:03.315" v="1181" actId="47"/>
        <pc:sldMkLst>
          <pc:docMk/>
          <pc:sldMk cId="1792713262" sldId="285"/>
        </pc:sldMkLst>
      </pc:sldChg>
      <pc:sldChg chg="del">
        <pc:chgData name="Suzanne Foncin" userId="0451174a-4b73-45d3-996d-b76d8a341db7" providerId="ADAL" clId="{7B174F08-E834-46EC-BF96-A43D1AE6B651}" dt="2025-06-24T11:05:03.315" v="1181" actId="47"/>
        <pc:sldMkLst>
          <pc:docMk/>
          <pc:sldMk cId="3022229282" sldId="286"/>
        </pc:sldMkLst>
      </pc:sldChg>
      <pc:sldChg chg="del">
        <pc:chgData name="Suzanne Foncin" userId="0451174a-4b73-45d3-996d-b76d8a341db7" providerId="ADAL" clId="{7B174F08-E834-46EC-BF96-A43D1AE6B651}" dt="2025-06-24T11:05:03.315" v="1181" actId="47"/>
        <pc:sldMkLst>
          <pc:docMk/>
          <pc:sldMk cId="1874210663" sldId="287"/>
        </pc:sldMkLst>
      </pc:sldChg>
      <pc:sldChg chg="del">
        <pc:chgData name="Suzanne Foncin" userId="0451174a-4b73-45d3-996d-b76d8a341db7" providerId="ADAL" clId="{7B174F08-E834-46EC-BF96-A43D1AE6B651}" dt="2025-06-24T11:05:03.315" v="1181" actId="47"/>
        <pc:sldMkLst>
          <pc:docMk/>
          <pc:sldMk cId="31364914" sldId="288"/>
        </pc:sldMkLst>
      </pc:sldChg>
      <pc:sldChg chg="del">
        <pc:chgData name="Suzanne Foncin" userId="0451174a-4b73-45d3-996d-b76d8a341db7" providerId="ADAL" clId="{7B174F08-E834-46EC-BF96-A43D1AE6B651}" dt="2025-06-24T11:05:03.315" v="1181" actId="47"/>
        <pc:sldMkLst>
          <pc:docMk/>
          <pc:sldMk cId="172578645" sldId="289"/>
        </pc:sldMkLst>
      </pc:sldChg>
      <pc:sldChg chg="del">
        <pc:chgData name="Suzanne Foncin" userId="0451174a-4b73-45d3-996d-b76d8a341db7" providerId="ADAL" clId="{7B174F08-E834-46EC-BF96-A43D1AE6B651}" dt="2025-06-24T11:05:25.546" v="1188" actId="47"/>
        <pc:sldMkLst>
          <pc:docMk/>
          <pc:sldMk cId="2901030437" sldId="290"/>
        </pc:sldMkLst>
      </pc:sldChg>
      <pc:sldChg chg="ord">
        <pc:chgData name="Suzanne Foncin" userId="0451174a-4b73-45d3-996d-b76d8a341db7" providerId="ADAL" clId="{7B174F08-E834-46EC-BF96-A43D1AE6B651}" dt="2025-06-24T11:05:23.892" v="1187"/>
        <pc:sldMkLst>
          <pc:docMk/>
          <pc:sldMk cId="4183249202" sldId="291"/>
        </pc:sldMkLst>
      </pc:sldChg>
      <pc:sldChg chg="del">
        <pc:chgData name="Suzanne Foncin" userId="0451174a-4b73-45d3-996d-b76d8a341db7" providerId="ADAL" clId="{7B174F08-E834-46EC-BF96-A43D1AE6B651}" dt="2025-06-24T11:05:03.315" v="1181" actId="47"/>
        <pc:sldMkLst>
          <pc:docMk/>
          <pc:sldMk cId="3245747466" sldId="292"/>
        </pc:sldMkLst>
      </pc:sldChg>
      <pc:sldChg chg="del">
        <pc:chgData name="Suzanne Foncin" userId="0451174a-4b73-45d3-996d-b76d8a341db7" providerId="ADAL" clId="{7B174F08-E834-46EC-BF96-A43D1AE6B651}" dt="2025-06-24T11:05:03.315" v="1181" actId="47"/>
        <pc:sldMkLst>
          <pc:docMk/>
          <pc:sldMk cId="2726513751" sldId="294"/>
        </pc:sldMkLst>
      </pc:sldChg>
      <pc:sldChg chg="del">
        <pc:chgData name="Suzanne Foncin" userId="0451174a-4b73-45d3-996d-b76d8a341db7" providerId="ADAL" clId="{7B174F08-E834-46EC-BF96-A43D1AE6B651}" dt="2025-06-24T11:05:03.315" v="1181" actId="47"/>
        <pc:sldMkLst>
          <pc:docMk/>
          <pc:sldMk cId="2864772066" sldId="295"/>
        </pc:sldMkLst>
      </pc:sldChg>
      <pc:sldChg chg="del">
        <pc:chgData name="Suzanne Foncin" userId="0451174a-4b73-45d3-996d-b76d8a341db7" providerId="ADAL" clId="{7B174F08-E834-46EC-BF96-A43D1AE6B651}" dt="2025-06-24T11:05:07.658" v="1182" actId="47"/>
        <pc:sldMkLst>
          <pc:docMk/>
          <pc:sldMk cId="3135415236" sldId="298"/>
        </pc:sldMkLst>
      </pc:sldChg>
      <pc:sldChg chg="del">
        <pc:chgData name="Suzanne Foncin" userId="0451174a-4b73-45d3-996d-b76d8a341db7" providerId="ADAL" clId="{7B174F08-E834-46EC-BF96-A43D1AE6B651}" dt="2025-06-24T11:05:20.657" v="1185" actId="47"/>
        <pc:sldMkLst>
          <pc:docMk/>
          <pc:sldMk cId="496824642" sldId="299"/>
        </pc:sldMkLst>
      </pc:sldChg>
      <pc:sldChg chg="del">
        <pc:chgData name="Suzanne Foncin" userId="0451174a-4b73-45d3-996d-b76d8a341db7" providerId="ADAL" clId="{7B174F08-E834-46EC-BF96-A43D1AE6B651}" dt="2025-06-24T11:05:07.658" v="1182" actId="47"/>
        <pc:sldMkLst>
          <pc:docMk/>
          <pc:sldMk cId="4109918980" sldId="300"/>
        </pc:sldMkLst>
      </pc:sldChg>
      <pc:sldChg chg="del">
        <pc:chgData name="Suzanne Foncin" userId="0451174a-4b73-45d3-996d-b76d8a341db7" providerId="ADAL" clId="{7B174F08-E834-46EC-BF96-A43D1AE6B651}" dt="2025-06-24T11:05:20.657" v="1185" actId="47"/>
        <pc:sldMkLst>
          <pc:docMk/>
          <pc:sldMk cId="240477995" sldId="301"/>
        </pc:sldMkLst>
      </pc:sldChg>
      <pc:sldChg chg="del">
        <pc:chgData name="Suzanne Foncin" userId="0451174a-4b73-45d3-996d-b76d8a341db7" providerId="ADAL" clId="{7B174F08-E834-46EC-BF96-A43D1AE6B651}" dt="2025-06-24T11:05:14.867" v="1184" actId="47"/>
        <pc:sldMkLst>
          <pc:docMk/>
          <pc:sldMk cId="4286469265" sldId="302"/>
        </pc:sldMkLst>
      </pc:sldChg>
      <pc:sldChg chg="del">
        <pc:chgData name="Suzanne Foncin" userId="0451174a-4b73-45d3-996d-b76d8a341db7" providerId="ADAL" clId="{7B174F08-E834-46EC-BF96-A43D1AE6B651}" dt="2025-06-24T11:05:07.658" v="1182" actId="47"/>
        <pc:sldMkLst>
          <pc:docMk/>
          <pc:sldMk cId="1478149319" sldId="303"/>
        </pc:sldMkLst>
      </pc:sldChg>
      <pc:sldChg chg="del">
        <pc:chgData name="Suzanne Foncin" userId="0451174a-4b73-45d3-996d-b76d8a341db7" providerId="ADAL" clId="{7B174F08-E834-46EC-BF96-A43D1AE6B651}" dt="2025-06-24T11:05:07.658" v="1182" actId="47"/>
        <pc:sldMkLst>
          <pc:docMk/>
          <pc:sldMk cId="2479321336" sldId="304"/>
        </pc:sldMkLst>
      </pc:sldChg>
      <pc:sldChg chg="del">
        <pc:chgData name="Suzanne Foncin" userId="0451174a-4b73-45d3-996d-b76d8a341db7" providerId="ADAL" clId="{7B174F08-E834-46EC-BF96-A43D1AE6B651}" dt="2025-06-24T11:05:14.867" v="1184" actId="47"/>
        <pc:sldMkLst>
          <pc:docMk/>
          <pc:sldMk cId="3290292841" sldId="305"/>
        </pc:sldMkLst>
      </pc:sldChg>
      <pc:sldChg chg="del">
        <pc:chgData name="Suzanne Foncin" userId="0451174a-4b73-45d3-996d-b76d8a341db7" providerId="ADAL" clId="{7B174F08-E834-46EC-BF96-A43D1AE6B651}" dt="2025-06-24T11:05:07.658" v="1182" actId="47"/>
        <pc:sldMkLst>
          <pc:docMk/>
          <pc:sldMk cId="1393503643" sldId="306"/>
        </pc:sldMkLst>
      </pc:sldChg>
      <pc:sldChg chg="del">
        <pc:chgData name="Suzanne Foncin" userId="0451174a-4b73-45d3-996d-b76d8a341db7" providerId="ADAL" clId="{7B174F08-E834-46EC-BF96-A43D1AE6B651}" dt="2025-06-24T11:05:14.867" v="1184" actId="47"/>
        <pc:sldMkLst>
          <pc:docMk/>
          <pc:sldMk cId="15510042" sldId="307"/>
        </pc:sldMkLst>
      </pc:sldChg>
      <pc:sldChg chg="del">
        <pc:chgData name="Suzanne Foncin" userId="0451174a-4b73-45d3-996d-b76d8a341db7" providerId="ADAL" clId="{7B174F08-E834-46EC-BF96-A43D1AE6B651}" dt="2025-06-24T11:05:07.658" v="1182" actId="47"/>
        <pc:sldMkLst>
          <pc:docMk/>
          <pc:sldMk cId="780129506" sldId="308"/>
        </pc:sldMkLst>
      </pc:sldChg>
      <pc:sldChg chg="del">
        <pc:chgData name="Suzanne Foncin" userId="0451174a-4b73-45d3-996d-b76d8a341db7" providerId="ADAL" clId="{7B174F08-E834-46EC-BF96-A43D1AE6B651}" dt="2025-06-24T11:05:07.658" v="1182" actId="47"/>
        <pc:sldMkLst>
          <pc:docMk/>
          <pc:sldMk cId="2645736885" sldId="309"/>
        </pc:sldMkLst>
      </pc:sldChg>
      <pc:sldChg chg="del">
        <pc:chgData name="Suzanne Foncin" userId="0451174a-4b73-45d3-996d-b76d8a341db7" providerId="ADAL" clId="{7B174F08-E834-46EC-BF96-A43D1AE6B651}" dt="2025-06-24T11:05:14.867" v="1184" actId="47"/>
        <pc:sldMkLst>
          <pc:docMk/>
          <pc:sldMk cId="1854778887" sldId="310"/>
        </pc:sldMkLst>
      </pc:sldChg>
      <pc:sldChg chg="del">
        <pc:chgData name="Suzanne Foncin" userId="0451174a-4b73-45d3-996d-b76d8a341db7" providerId="ADAL" clId="{7B174F08-E834-46EC-BF96-A43D1AE6B651}" dt="2025-06-24T11:05:14.867" v="1184" actId="47"/>
        <pc:sldMkLst>
          <pc:docMk/>
          <pc:sldMk cId="1236607591" sldId="311"/>
        </pc:sldMkLst>
      </pc:sldChg>
      <pc:sldChg chg="del">
        <pc:chgData name="Suzanne Foncin" userId="0451174a-4b73-45d3-996d-b76d8a341db7" providerId="ADAL" clId="{7B174F08-E834-46EC-BF96-A43D1AE6B651}" dt="2025-06-24T11:05:14.867" v="1184" actId="47"/>
        <pc:sldMkLst>
          <pc:docMk/>
          <pc:sldMk cId="3913207202" sldId="312"/>
        </pc:sldMkLst>
      </pc:sldChg>
      <pc:sldChg chg="del">
        <pc:chgData name="Suzanne Foncin" userId="0451174a-4b73-45d3-996d-b76d8a341db7" providerId="ADAL" clId="{7B174F08-E834-46EC-BF96-A43D1AE6B651}" dt="2025-06-24T11:05:11.194" v="1183" actId="47"/>
        <pc:sldMkLst>
          <pc:docMk/>
          <pc:sldMk cId="1125010793" sldId="314"/>
        </pc:sldMkLst>
      </pc:sldChg>
      <pc:sldChg chg="del">
        <pc:chgData name="Suzanne Foncin" userId="0451174a-4b73-45d3-996d-b76d8a341db7" providerId="ADAL" clId="{7B174F08-E834-46EC-BF96-A43D1AE6B651}" dt="2025-06-24T11:05:11.194" v="1183" actId="47"/>
        <pc:sldMkLst>
          <pc:docMk/>
          <pc:sldMk cId="2321685201" sldId="315"/>
        </pc:sldMkLst>
      </pc:sldChg>
      <pc:sldChg chg="del">
        <pc:chgData name="Suzanne Foncin" userId="0451174a-4b73-45d3-996d-b76d8a341db7" providerId="ADAL" clId="{7B174F08-E834-46EC-BF96-A43D1AE6B651}" dt="2025-06-24T11:05:11.194" v="1183" actId="47"/>
        <pc:sldMkLst>
          <pc:docMk/>
          <pc:sldMk cId="3437119173" sldId="319"/>
        </pc:sldMkLst>
      </pc:sldChg>
      <pc:sldChg chg="del">
        <pc:chgData name="Suzanne Foncin" userId="0451174a-4b73-45d3-996d-b76d8a341db7" providerId="ADAL" clId="{7B174F08-E834-46EC-BF96-A43D1AE6B651}" dt="2025-06-24T11:05:11.194" v="1183" actId="47"/>
        <pc:sldMkLst>
          <pc:docMk/>
          <pc:sldMk cId="1263921592" sldId="320"/>
        </pc:sldMkLst>
      </pc:sldChg>
      <pc:sldChg chg="del">
        <pc:chgData name="Suzanne Foncin" userId="0451174a-4b73-45d3-996d-b76d8a341db7" providerId="ADAL" clId="{7B174F08-E834-46EC-BF96-A43D1AE6B651}" dt="2025-06-24T11:05:20.657" v="1185" actId="47"/>
        <pc:sldMkLst>
          <pc:docMk/>
          <pc:sldMk cId="3719493503" sldId="323"/>
        </pc:sldMkLst>
      </pc:sldChg>
      <pc:sldChg chg="del">
        <pc:chgData name="Suzanne Foncin" userId="0451174a-4b73-45d3-996d-b76d8a341db7" providerId="ADAL" clId="{7B174F08-E834-46EC-BF96-A43D1AE6B651}" dt="2025-06-24T11:05:11.194" v="1183" actId="47"/>
        <pc:sldMkLst>
          <pc:docMk/>
          <pc:sldMk cId="3805280643" sldId="324"/>
        </pc:sldMkLst>
      </pc:sldChg>
      <pc:sldChg chg="del">
        <pc:chgData name="Suzanne Foncin" userId="0451174a-4b73-45d3-996d-b76d8a341db7" providerId="ADAL" clId="{7B174F08-E834-46EC-BF96-A43D1AE6B651}" dt="2025-06-24T11:05:11.194" v="1183" actId="47"/>
        <pc:sldMkLst>
          <pc:docMk/>
          <pc:sldMk cId="4057462330" sldId="327"/>
        </pc:sldMkLst>
      </pc:sldChg>
      <pc:sldChg chg="del">
        <pc:chgData name="Suzanne Foncin" userId="0451174a-4b73-45d3-996d-b76d8a341db7" providerId="ADAL" clId="{7B174F08-E834-46EC-BF96-A43D1AE6B651}" dt="2025-06-24T11:05:07.658" v="1182" actId="47"/>
        <pc:sldMkLst>
          <pc:docMk/>
          <pc:sldMk cId="3376384274" sldId="331"/>
        </pc:sldMkLst>
      </pc:sldChg>
      <pc:sldChg chg="del">
        <pc:chgData name="Suzanne Foncin" userId="0451174a-4b73-45d3-996d-b76d8a341db7" providerId="ADAL" clId="{7B174F08-E834-46EC-BF96-A43D1AE6B651}" dt="2025-06-24T11:05:07.658" v="1182" actId="47"/>
        <pc:sldMkLst>
          <pc:docMk/>
          <pc:sldMk cId="2145976921" sldId="332"/>
        </pc:sldMkLst>
      </pc:sldChg>
      <pc:sldChg chg="del">
        <pc:chgData name="Suzanne Foncin" userId="0451174a-4b73-45d3-996d-b76d8a341db7" providerId="ADAL" clId="{7B174F08-E834-46EC-BF96-A43D1AE6B651}" dt="2025-06-24T11:05:11.194" v="1183" actId="47"/>
        <pc:sldMkLst>
          <pc:docMk/>
          <pc:sldMk cId="965655499" sldId="334"/>
        </pc:sldMkLst>
      </pc:sldChg>
      <pc:sldChg chg="del">
        <pc:chgData name="Suzanne Foncin" userId="0451174a-4b73-45d3-996d-b76d8a341db7" providerId="ADAL" clId="{7B174F08-E834-46EC-BF96-A43D1AE6B651}" dt="2025-06-24T11:05:07.658" v="1182" actId="47"/>
        <pc:sldMkLst>
          <pc:docMk/>
          <pc:sldMk cId="1882158007" sldId="335"/>
        </pc:sldMkLst>
      </pc:sldChg>
      <pc:sldChg chg="del">
        <pc:chgData name="Suzanne Foncin" userId="0451174a-4b73-45d3-996d-b76d8a341db7" providerId="ADAL" clId="{7B174F08-E834-46EC-BF96-A43D1AE6B651}" dt="2025-06-24T11:05:20.657" v="1185" actId="47"/>
        <pc:sldMkLst>
          <pc:docMk/>
          <pc:sldMk cId="1748891009" sldId="337"/>
        </pc:sldMkLst>
      </pc:sldChg>
      <pc:sldChg chg="del">
        <pc:chgData name="Suzanne Foncin" userId="0451174a-4b73-45d3-996d-b76d8a341db7" providerId="ADAL" clId="{7B174F08-E834-46EC-BF96-A43D1AE6B651}" dt="2025-06-24T11:05:11.194" v="1183" actId="47"/>
        <pc:sldMkLst>
          <pc:docMk/>
          <pc:sldMk cId="2712300298" sldId="340"/>
        </pc:sldMkLst>
      </pc:sldChg>
      <pc:sldChg chg="addSp modSp mod">
        <pc:chgData name="Suzanne Foncin" userId="0451174a-4b73-45d3-996d-b76d8a341db7" providerId="ADAL" clId="{7B174F08-E834-46EC-BF96-A43D1AE6B651}" dt="2025-06-25T08:11:45.768" v="1303" actId="790"/>
        <pc:sldMkLst>
          <pc:docMk/>
          <pc:sldMk cId="2830970478" sldId="348"/>
        </pc:sldMkLst>
        <pc:spChg chg="add mod">
          <ac:chgData name="Suzanne Foncin" userId="0451174a-4b73-45d3-996d-b76d8a341db7" providerId="ADAL" clId="{7B174F08-E834-46EC-BF96-A43D1AE6B651}" dt="2025-06-25T08:11:45.768" v="1303" actId="790"/>
          <ac:spMkLst>
            <pc:docMk/>
            <pc:sldMk cId="2830970478" sldId="348"/>
            <ac:spMk id="3" creationId="{BD582C05-DB5D-BD6A-B357-E185624965A7}"/>
          </ac:spMkLst>
        </pc:spChg>
        <pc:spChg chg="mod">
          <ac:chgData name="Suzanne Foncin" userId="0451174a-4b73-45d3-996d-b76d8a341db7" providerId="ADAL" clId="{7B174F08-E834-46EC-BF96-A43D1AE6B651}" dt="2025-06-25T08:11:45.768" v="1303" actId="790"/>
          <ac:spMkLst>
            <pc:docMk/>
            <pc:sldMk cId="2830970478" sldId="348"/>
            <ac:spMk id="7" creationId="{4288A8CD-C5EA-1672-9A08-C5465CCAD1F3}"/>
          </ac:spMkLst>
        </pc:spChg>
        <pc:spChg chg="mod">
          <ac:chgData name="Suzanne Foncin" userId="0451174a-4b73-45d3-996d-b76d8a341db7" providerId="ADAL" clId="{7B174F08-E834-46EC-BF96-A43D1AE6B651}" dt="2025-06-25T08:11:45.768" v="1303" actId="790"/>
          <ac:spMkLst>
            <pc:docMk/>
            <pc:sldMk cId="2830970478" sldId="348"/>
            <ac:spMk id="17" creationId="{E6023B0B-7CBD-68DD-D5B0-AD50C4BC6AE0}"/>
          </ac:spMkLst>
        </pc:spChg>
        <pc:spChg chg="mod">
          <ac:chgData name="Suzanne Foncin" userId="0451174a-4b73-45d3-996d-b76d8a341db7" providerId="ADAL" clId="{7B174F08-E834-46EC-BF96-A43D1AE6B651}" dt="2025-06-25T08:11:45.768" v="1303" actId="790"/>
          <ac:spMkLst>
            <pc:docMk/>
            <pc:sldMk cId="2830970478" sldId="348"/>
            <ac:spMk id="18" creationId="{BB15837F-C43F-B020-27AA-681632C8B4FA}"/>
          </ac:spMkLst>
        </pc:spChg>
      </pc:sldChg>
      <pc:sldChg chg="del">
        <pc:chgData name="Suzanne Foncin" userId="0451174a-4b73-45d3-996d-b76d8a341db7" providerId="ADAL" clId="{7B174F08-E834-46EC-BF96-A43D1AE6B651}" dt="2025-06-24T11:05:07.658" v="1182" actId="47"/>
        <pc:sldMkLst>
          <pc:docMk/>
          <pc:sldMk cId="2880532832" sldId="349"/>
        </pc:sldMkLst>
      </pc:sldChg>
      <pc:sldChg chg="del">
        <pc:chgData name="Suzanne Foncin" userId="0451174a-4b73-45d3-996d-b76d8a341db7" providerId="ADAL" clId="{7B174F08-E834-46EC-BF96-A43D1AE6B651}" dt="2025-06-24T11:05:14.867" v="1184" actId="47"/>
        <pc:sldMkLst>
          <pc:docMk/>
          <pc:sldMk cId="3957104048" sldId="350"/>
        </pc:sldMkLst>
      </pc:sldChg>
      <pc:sldChg chg="del">
        <pc:chgData name="Suzanne Foncin" userId="0451174a-4b73-45d3-996d-b76d8a341db7" providerId="ADAL" clId="{7B174F08-E834-46EC-BF96-A43D1AE6B651}" dt="2025-06-24T11:05:14.867" v="1184" actId="47"/>
        <pc:sldMkLst>
          <pc:docMk/>
          <pc:sldMk cId="537040399" sldId="351"/>
        </pc:sldMkLst>
      </pc:sldChg>
      <pc:sldChg chg="del">
        <pc:chgData name="Suzanne Foncin" userId="0451174a-4b73-45d3-996d-b76d8a341db7" providerId="ADAL" clId="{7B174F08-E834-46EC-BF96-A43D1AE6B651}" dt="2025-06-24T11:05:11.194" v="1183" actId="47"/>
        <pc:sldMkLst>
          <pc:docMk/>
          <pc:sldMk cId="2223098213" sldId="353"/>
        </pc:sldMkLst>
      </pc:sldChg>
      <pc:sldChg chg="del">
        <pc:chgData name="Suzanne Foncin" userId="0451174a-4b73-45d3-996d-b76d8a341db7" providerId="ADAL" clId="{7B174F08-E834-46EC-BF96-A43D1AE6B651}" dt="2025-06-24T11:05:11.194" v="1183" actId="47"/>
        <pc:sldMkLst>
          <pc:docMk/>
          <pc:sldMk cId="1838716059" sldId="354"/>
        </pc:sldMkLst>
      </pc:sldChg>
      <pc:sldChg chg="del">
        <pc:chgData name="Suzanne Foncin" userId="0451174a-4b73-45d3-996d-b76d8a341db7" providerId="ADAL" clId="{7B174F08-E834-46EC-BF96-A43D1AE6B651}" dt="2025-06-24T11:05:20.657" v="1185" actId="47"/>
        <pc:sldMkLst>
          <pc:docMk/>
          <pc:sldMk cId="2036090383" sldId="356"/>
        </pc:sldMkLst>
      </pc:sldChg>
      <pc:sldChg chg="del">
        <pc:chgData name="Suzanne Foncin" userId="0451174a-4b73-45d3-996d-b76d8a341db7" providerId="ADAL" clId="{7B174F08-E834-46EC-BF96-A43D1AE6B651}" dt="2025-06-24T11:05:20.657" v="1185" actId="47"/>
        <pc:sldMkLst>
          <pc:docMk/>
          <pc:sldMk cId="3779871723" sldId="357"/>
        </pc:sldMkLst>
      </pc:sldChg>
      <pc:sldChg chg="del">
        <pc:chgData name="Suzanne Foncin" userId="0451174a-4b73-45d3-996d-b76d8a341db7" providerId="ADAL" clId="{7B174F08-E834-46EC-BF96-A43D1AE6B651}" dt="2025-06-24T11:05:20.657" v="1185" actId="47"/>
        <pc:sldMkLst>
          <pc:docMk/>
          <pc:sldMk cId="3571089646" sldId="358"/>
        </pc:sldMkLst>
      </pc:sldChg>
      <pc:sldChg chg="del">
        <pc:chgData name="Suzanne Foncin" userId="0451174a-4b73-45d3-996d-b76d8a341db7" providerId="ADAL" clId="{7B174F08-E834-46EC-BF96-A43D1AE6B651}" dt="2025-06-24T11:05:20.657" v="1185" actId="47"/>
        <pc:sldMkLst>
          <pc:docMk/>
          <pc:sldMk cId="3576851997" sldId="359"/>
        </pc:sldMkLst>
      </pc:sldChg>
      <pc:sldChg chg="del">
        <pc:chgData name="Suzanne Foncin" userId="0451174a-4b73-45d3-996d-b76d8a341db7" providerId="ADAL" clId="{7B174F08-E834-46EC-BF96-A43D1AE6B651}" dt="2025-06-24T11:05:11.194" v="1183" actId="47"/>
        <pc:sldMkLst>
          <pc:docMk/>
          <pc:sldMk cId="1515334704" sldId="360"/>
        </pc:sldMkLst>
      </pc:sldChg>
      <pc:sldChg chg="del">
        <pc:chgData name="Suzanne Foncin" userId="0451174a-4b73-45d3-996d-b76d8a341db7" providerId="ADAL" clId="{7B174F08-E834-46EC-BF96-A43D1AE6B651}" dt="2025-06-24T11:05:20.657" v="1185" actId="47"/>
        <pc:sldMkLst>
          <pc:docMk/>
          <pc:sldMk cId="3740100635" sldId="385"/>
        </pc:sldMkLst>
      </pc:sldChg>
      <pc:sldChg chg="del">
        <pc:chgData name="Suzanne Foncin" userId="0451174a-4b73-45d3-996d-b76d8a341db7" providerId="ADAL" clId="{7B174F08-E834-46EC-BF96-A43D1AE6B651}" dt="2025-06-24T11:05:20.657" v="1185" actId="47"/>
        <pc:sldMkLst>
          <pc:docMk/>
          <pc:sldMk cId="501836946" sldId="386"/>
        </pc:sldMkLst>
      </pc:sldChg>
      <pc:sldChg chg="del">
        <pc:chgData name="Suzanne Foncin" userId="0451174a-4b73-45d3-996d-b76d8a341db7" providerId="ADAL" clId="{7B174F08-E834-46EC-BF96-A43D1AE6B651}" dt="2025-06-24T11:05:14.867" v="1184" actId="47"/>
        <pc:sldMkLst>
          <pc:docMk/>
          <pc:sldMk cId="4281577830" sldId="387"/>
        </pc:sldMkLst>
      </pc:sldChg>
      <pc:sldChg chg="del">
        <pc:chgData name="Suzanne Foncin" userId="0451174a-4b73-45d3-996d-b76d8a341db7" providerId="ADAL" clId="{7B174F08-E834-46EC-BF96-A43D1AE6B651}" dt="2025-06-24T11:05:14.867" v="1184" actId="47"/>
        <pc:sldMkLst>
          <pc:docMk/>
          <pc:sldMk cId="2852010624" sldId="388"/>
        </pc:sldMkLst>
      </pc:sldChg>
      <pc:sldChg chg="del">
        <pc:chgData name="Suzanne Foncin" userId="0451174a-4b73-45d3-996d-b76d8a341db7" providerId="ADAL" clId="{7B174F08-E834-46EC-BF96-A43D1AE6B651}" dt="2025-06-24T11:05:14.867" v="1184" actId="47"/>
        <pc:sldMkLst>
          <pc:docMk/>
          <pc:sldMk cId="1772208645" sldId="389"/>
        </pc:sldMkLst>
      </pc:sldChg>
      <pc:sldChg chg="del">
        <pc:chgData name="Suzanne Foncin" userId="0451174a-4b73-45d3-996d-b76d8a341db7" providerId="ADAL" clId="{7B174F08-E834-46EC-BF96-A43D1AE6B651}" dt="2025-06-24T11:05:14.867" v="1184" actId="47"/>
        <pc:sldMkLst>
          <pc:docMk/>
          <pc:sldMk cId="752766566" sldId="390"/>
        </pc:sldMkLst>
      </pc:sldChg>
      <pc:sldChg chg="del">
        <pc:chgData name="Suzanne Foncin" userId="0451174a-4b73-45d3-996d-b76d8a341db7" providerId="ADAL" clId="{7B174F08-E834-46EC-BF96-A43D1AE6B651}" dt="2025-06-24T11:05:11.194" v="1183" actId="47"/>
        <pc:sldMkLst>
          <pc:docMk/>
          <pc:sldMk cId="391204577" sldId="391"/>
        </pc:sldMkLst>
      </pc:sldChg>
      <pc:sldChg chg="addSp delSp modSp mod">
        <pc:chgData name="Suzanne Foncin" userId="0451174a-4b73-45d3-996d-b76d8a341db7" providerId="ADAL" clId="{7B174F08-E834-46EC-BF96-A43D1AE6B651}" dt="2025-06-25T08:11:45.768" v="1303" actId="790"/>
        <pc:sldMkLst>
          <pc:docMk/>
          <pc:sldMk cId="4173006574" sldId="401"/>
        </pc:sldMkLst>
        <pc:spChg chg="mod">
          <ac:chgData name="Suzanne Foncin" userId="0451174a-4b73-45d3-996d-b76d8a341db7" providerId="ADAL" clId="{7B174F08-E834-46EC-BF96-A43D1AE6B651}" dt="2025-06-25T08:11:45.768" v="1303" actId="790"/>
          <ac:spMkLst>
            <pc:docMk/>
            <pc:sldMk cId="4173006574" sldId="401"/>
            <ac:spMk id="5" creationId="{57258E46-E5CA-BF1D-EFD2-0B60344725B5}"/>
          </ac:spMkLst>
        </pc:spChg>
        <pc:spChg chg="del">
          <ac:chgData name="Suzanne Foncin" userId="0451174a-4b73-45d3-996d-b76d8a341db7" providerId="ADAL" clId="{7B174F08-E834-46EC-BF96-A43D1AE6B651}" dt="2025-06-24T09:11:28.265" v="264" actId="478"/>
          <ac:spMkLst>
            <pc:docMk/>
            <pc:sldMk cId="4173006574" sldId="401"/>
            <ac:spMk id="7" creationId="{9A0C7F7C-7898-06F9-B740-62C3A76046BF}"/>
          </ac:spMkLst>
        </pc:spChg>
        <pc:spChg chg="del">
          <ac:chgData name="Suzanne Foncin" userId="0451174a-4b73-45d3-996d-b76d8a341db7" providerId="ADAL" clId="{7B174F08-E834-46EC-BF96-A43D1AE6B651}" dt="2025-06-24T09:11:22.505" v="263" actId="478"/>
          <ac:spMkLst>
            <pc:docMk/>
            <pc:sldMk cId="4173006574" sldId="401"/>
            <ac:spMk id="8" creationId="{1894BACA-B7B5-4749-D50A-A43407E2DFE6}"/>
          </ac:spMkLst>
        </pc:spChg>
        <pc:spChg chg="mod">
          <ac:chgData name="Suzanne Foncin" userId="0451174a-4b73-45d3-996d-b76d8a341db7" providerId="ADAL" clId="{7B174F08-E834-46EC-BF96-A43D1AE6B651}" dt="2025-06-25T08:11:45.768" v="1303" actId="790"/>
          <ac:spMkLst>
            <pc:docMk/>
            <pc:sldMk cId="4173006574" sldId="401"/>
            <ac:spMk id="9" creationId="{7E085CFE-CB6A-03DE-22C7-0F63D96ED369}"/>
          </ac:spMkLst>
        </pc:spChg>
        <pc:spChg chg="mod">
          <ac:chgData name="Suzanne Foncin" userId="0451174a-4b73-45d3-996d-b76d8a341db7" providerId="ADAL" clId="{7B174F08-E834-46EC-BF96-A43D1AE6B651}" dt="2025-06-25T08:11:45.768" v="1303" actId="790"/>
          <ac:spMkLst>
            <pc:docMk/>
            <pc:sldMk cId="4173006574" sldId="401"/>
            <ac:spMk id="10" creationId="{19585AC1-1E5E-C82F-39B0-092EB3899918}"/>
          </ac:spMkLst>
        </pc:spChg>
        <pc:spChg chg="mod">
          <ac:chgData name="Suzanne Foncin" userId="0451174a-4b73-45d3-996d-b76d8a341db7" providerId="ADAL" clId="{7B174F08-E834-46EC-BF96-A43D1AE6B651}" dt="2025-06-25T08:11:45.768" v="1303" actId="790"/>
          <ac:spMkLst>
            <pc:docMk/>
            <pc:sldMk cId="4173006574" sldId="401"/>
            <ac:spMk id="11" creationId="{BE0DD07A-4A5C-5A14-E6DA-F1F3F9869E34}"/>
          </ac:spMkLst>
        </pc:spChg>
        <pc:spChg chg="mod">
          <ac:chgData name="Suzanne Foncin" userId="0451174a-4b73-45d3-996d-b76d8a341db7" providerId="ADAL" clId="{7B174F08-E834-46EC-BF96-A43D1AE6B651}" dt="2025-06-25T08:11:45.768" v="1303" actId="790"/>
          <ac:spMkLst>
            <pc:docMk/>
            <pc:sldMk cId="4173006574" sldId="401"/>
            <ac:spMk id="12" creationId="{97799BC6-9460-E13B-AD18-0020632467AF}"/>
          </ac:spMkLst>
        </pc:spChg>
      </pc:sldChg>
      <pc:sldChg chg="del">
        <pc:chgData name="Suzanne Foncin" userId="0451174a-4b73-45d3-996d-b76d8a341db7" providerId="ADAL" clId="{7B174F08-E834-46EC-BF96-A43D1AE6B651}" dt="2025-06-24T09:08:30.886" v="185" actId="47"/>
        <pc:sldMkLst>
          <pc:docMk/>
          <pc:sldMk cId="1295161470" sldId="404"/>
        </pc:sldMkLst>
      </pc:sldChg>
      <pc:sldChg chg="addSp delSp modSp mod">
        <pc:chgData name="Suzanne Foncin" userId="0451174a-4b73-45d3-996d-b76d8a341db7" providerId="ADAL" clId="{7B174F08-E834-46EC-BF96-A43D1AE6B651}" dt="2025-06-25T08:11:45.768" v="1303" actId="790"/>
        <pc:sldMkLst>
          <pc:docMk/>
          <pc:sldMk cId="3793323046" sldId="405"/>
        </pc:sldMkLst>
        <pc:spChg chg="del">
          <ac:chgData name="Suzanne Foncin" userId="0451174a-4b73-45d3-996d-b76d8a341db7" providerId="ADAL" clId="{7B174F08-E834-46EC-BF96-A43D1AE6B651}" dt="2025-06-24T10:20:05.756" v="540" actId="478"/>
          <ac:spMkLst>
            <pc:docMk/>
            <pc:sldMk cId="3793323046" sldId="405"/>
            <ac:spMk id="2" creationId="{26F0BD38-9F14-6C06-AD1F-6A6EFBA8276C}"/>
          </ac:spMkLst>
        </pc:spChg>
        <pc:spChg chg="del">
          <ac:chgData name="Suzanne Foncin" userId="0451174a-4b73-45d3-996d-b76d8a341db7" providerId="ADAL" clId="{7B174F08-E834-46EC-BF96-A43D1AE6B651}" dt="2025-06-24T10:20:07.759" v="541" actId="478"/>
          <ac:spMkLst>
            <pc:docMk/>
            <pc:sldMk cId="3793323046" sldId="405"/>
            <ac:spMk id="3" creationId="{5D8E6B30-06EE-7647-02E1-DB53444FDCE5}"/>
          </ac:spMkLst>
        </pc:spChg>
        <pc:spChg chg="mod">
          <ac:chgData name="Suzanne Foncin" userId="0451174a-4b73-45d3-996d-b76d8a341db7" providerId="ADAL" clId="{7B174F08-E834-46EC-BF96-A43D1AE6B651}" dt="2025-06-25T08:11:45.768" v="1303" actId="790"/>
          <ac:spMkLst>
            <pc:docMk/>
            <pc:sldMk cId="3793323046" sldId="405"/>
            <ac:spMk id="4" creationId="{271F47EA-CF80-23FC-6146-5EA26D0C86CC}"/>
          </ac:spMkLst>
        </pc:spChg>
        <pc:spChg chg="mod">
          <ac:chgData name="Suzanne Foncin" userId="0451174a-4b73-45d3-996d-b76d8a341db7" providerId="ADAL" clId="{7B174F08-E834-46EC-BF96-A43D1AE6B651}" dt="2025-06-25T08:11:45.768" v="1303" actId="790"/>
          <ac:spMkLst>
            <pc:docMk/>
            <pc:sldMk cId="3793323046" sldId="405"/>
            <ac:spMk id="5" creationId="{D7DEC090-024E-5639-F9C3-7383C8F0F035}"/>
          </ac:spMkLst>
        </pc:spChg>
        <pc:spChg chg="mod">
          <ac:chgData name="Suzanne Foncin" userId="0451174a-4b73-45d3-996d-b76d8a341db7" providerId="ADAL" clId="{7B174F08-E834-46EC-BF96-A43D1AE6B651}" dt="2025-06-25T08:11:45.768" v="1303" actId="790"/>
          <ac:spMkLst>
            <pc:docMk/>
            <pc:sldMk cId="3793323046" sldId="405"/>
            <ac:spMk id="6" creationId="{07BC6753-9D00-EE47-1929-7ACAA1CA3B0D}"/>
          </ac:spMkLst>
        </pc:spChg>
        <pc:spChg chg="mod">
          <ac:chgData name="Suzanne Foncin" userId="0451174a-4b73-45d3-996d-b76d8a341db7" providerId="ADAL" clId="{7B174F08-E834-46EC-BF96-A43D1AE6B651}" dt="2025-06-25T08:11:45.768" v="1303" actId="790"/>
          <ac:spMkLst>
            <pc:docMk/>
            <pc:sldMk cId="3793323046" sldId="405"/>
            <ac:spMk id="7" creationId="{22AE4B01-7ACA-737E-C5EA-25533549D78B}"/>
          </ac:spMkLst>
        </pc:spChg>
        <pc:spChg chg="mod">
          <ac:chgData name="Suzanne Foncin" userId="0451174a-4b73-45d3-996d-b76d8a341db7" providerId="ADAL" clId="{7B174F08-E834-46EC-BF96-A43D1AE6B651}" dt="2025-06-25T08:11:45.768" v="1303" actId="790"/>
          <ac:spMkLst>
            <pc:docMk/>
            <pc:sldMk cId="3793323046" sldId="405"/>
            <ac:spMk id="8" creationId="{0B69B2F4-0ADF-642D-6B46-D4CD604D62A9}"/>
          </ac:spMkLst>
        </pc:spChg>
        <pc:spChg chg="add mod">
          <ac:chgData name="Suzanne Foncin" userId="0451174a-4b73-45d3-996d-b76d8a341db7" providerId="ADAL" clId="{7B174F08-E834-46EC-BF96-A43D1AE6B651}" dt="2025-06-25T08:11:45.768" v="1303" actId="790"/>
          <ac:spMkLst>
            <pc:docMk/>
            <pc:sldMk cId="3793323046" sldId="405"/>
            <ac:spMk id="11" creationId="{4A57339E-7E84-9EC1-A196-A7A631C8D90C}"/>
          </ac:spMkLst>
        </pc:spChg>
        <pc:spChg chg="mod">
          <ac:chgData name="Suzanne Foncin" userId="0451174a-4b73-45d3-996d-b76d8a341db7" providerId="ADAL" clId="{7B174F08-E834-46EC-BF96-A43D1AE6B651}" dt="2025-06-25T08:11:45.768" v="1303" actId="790"/>
          <ac:spMkLst>
            <pc:docMk/>
            <pc:sldMk cId="3793323046" sldId="405"/>
            <ac:spMk id="12" creationId="{3EC696F7-9147-60E7-2DCB-83C63BA9087E}"/>
          </ac:spMkLst>
        </pc:spChg>
        <pc:spChg chg="mod">
          <ac:chgData name="Suzanne Foncin" userId="0451174a-4b73-45d3-996d-b76d8a341db7" providerId="ADAL" clId="{7B174F08-E834-46EC-BF96-A43D1AE6B651}" dt="2025-06-25T08:11:45.768" v="1303" actId="790"/>
          <ac:spMkLst>
            <pc:docMk/>
            <pc:sldMk cId="3793323046" sldId="405"/>
            <ac:spMk id="17" creationId="{1D03AAF4-F254-3593-F6E1-0E5F9383DAC2}"/>
          </ac:spMkLst>
        </pc:spChg>
        <pc:spChg chg="mod">
          <ac:chgData name="Suzanne Foncin" userId="0451174a-4b73-45d3-996d-b76d8a341db7" providerId="ADAL" clId="{7B174F08-E834-46EC-BF96-A43D1AE6B651}" dt="2025-06-25T08:11:45.768" v="1303" actId="790"/>
          <ac:spMkLst>
            <pc:docMk/>
            <pc:sldMk cId="3793323046" sldId="405"/>
            <ac:spMk id="18" creationId="{5CC44793-65F5-26AF-7E79-C11001782A9C}"/>
          </ac:spMkLst>
        </pc:spChg>
        <pc:spChg chg="mod">
          <ac:chgData name="Suzanne Foncin" userId="0451174a-4b73-45d3-996d-b76d8a341db7" providerId="ADAL" clId="{7B174F08-E834-46EC-BF96-A43D1AE6B651}" dt="2025-06-25T08:11:45.768" v="1303" actId="790"/>
          <ac:spMkLst>
            <pc:docMk/>
            <pc:sldMk cId="3793323046" sldId="405"/>
            <ac:spMk id="22" creationId="{AE1C776C-E284-738C-0CD1-59EC8B3A70ED}"/>
          </ac:spMkLst>
        </pc:spChg>
      </pc:sldChg>
      <pc:sldChg chg="delSp modSp mod ord">
        <pc:chgData name="Suzanne Foncin" userId="0451174a-4b73-45d3-996d-b76d8a341db7" providerId="ADAL" clId="{7B174F08-E834-46EC-BF96-A43D1AE6B651}" dt="2025-06-25T08:11:45.768" v="1303" actId="790"/>
        <pc:sldMkLst>
          <pc:docMk/>
          <pc:sldMk cId="2233243580" sldId="414"/>
        </pc:sldMkLst>
        <pc:spChg chg="del">
          <ac:chgData name="Suzanne Foncin" userId="0451174a-4b73-45d3-996d-b76d8a341db7" providerId="ADAL" clId="{7B174F08-E834-46EC-BF96-A43D1AE6B651}" dt="2025-06-24T10:20:03.481" v="539" actId="478"/>
          <ac:spMkLst>
            <pc:docMk/>
            <pc:sldMk cId="2233243580" sldId="414"/>
            <ac:spMk id="6" creationId="{5736AA47-E177-493A-A889-B1727A2F8112}"/>
          </ac:spMkLst>
        </pc:spChg>
        <pc:spChg chg="mod">
          <ac:chgData name="Suzanne Foncin" userId="0451174a-4b73-45d3-996d-b76d8a341db7" providerId="ADAL" clId="{7B174F08-E834-46EC-BF96-A43D1AE6B651}" dt="2025-06-25T08:11:45.768" v="1303" actId="790"/>
          <ac:spMkLst>
            <pc:docMk/>
            <pc:sldMk cId="2233243580" sldId="414"/>
            <ac:spMk id="7" creationId="{433B026B-17C4-41FB-B1ED-D0D9C39689E3}"/>
          </ac:spMkLst>
        </pc:spChg>
      </pc:sldChg>
      <pc:sldChg chg="del">
        <pc:chgData name="Suzanne Foncin" userId="0451174a-4b73-45d3-996d-b76d8a341db7" providerId="ADAL" clId="{7B174F08-E834-46EC-BF96-A43D1AE6B651}" dt="2025-06-23T12:53:41.986" v="53" actId="47"/>
        <pc:sldMkLst>
          <pc:docMk/>
          <pc:sldMk cId="908389459" sldId="415"/>
        </pc:sldMkLst>
      </pc:sldChg>
      <pc:sldChg chg="addSp delSp modSp add mod">
        <pc:chgData name="Suzanne Foncin" userId="0451174a-4b73-45d3-996d-b76d8a341db7" providerId="ADAL" clId="{7B174F08-E834-46EC-BF96-A43D1AE6B651}" dt="2025-06-25T08:11:45.768" v="1303" actId="790"/>
        <pc:sldMkLst>
          <pc:docMk/>
          <pc:sldMk cId="2760772943" sldId="415"/>
        </pc:sldMkLst>
        <pc:spChg chg="del">
          <ac:chgData name="Suzanne Foncin" userId="0451174a-4b73-45d3-996d-b76d8a341db7" providerId="ADAL" clId="{7B174F08-E834-46EC-BF96-A43D1AE6B651}" dt="2025-06-24T09:11:42.507" v="265" actId="478"/>
          <ac:spMkLst>
            <pc:docMk/>
            <pc:sldMk cId="2760772943" sldId="415"/>
            <ac:spMk id="2" creationId="{FC2A7488-8AB4-C47D-C73A-C129A075B083}"/>
          </ac:spMkLst>
        </pc:spChg>
        <pc:spChg chg="del">
          <ac:chgData name="Suzanne Foncin" userId="0451174a-4b73-45d3-996d-b76d8a341db7" providerId="ADAL" clId="{7B174F08-E834-46EC-BF96-A43D1AE6B651}" dt="2025-06-24T09:11:16.376" v="262" actId="478"/>
          <ac:spMkLst>
            <pc:docMk/>
            <pc:sldMk cId="2760772943" sldId="415"/>
            <ac:spMk id="3" creationId="{31E97B5A-C406-0202-F01A-A539BAA973C9}"/>
          </ac:spMkLst>
        </pc:spChg>
        <pc:spChg chg="del">
          <ac:chgData name="Suzanne Foncin" userId="0451174a-4b73-45d3-996d-b76d8a341db7" providerId="ADAL" clId="{7B174F08-E834-46EC-BF96-A43D1AE6B651}" dt="2025-06-24T09:09:33.694" v="190"/>
          <ac:spMkLst>
            <pc:docMk/>
            <pc:sldMk cId="2760772943" sldId="415"/>
            <ac:spMk id="4" creationId="{E1A79616-BE03-423B-D5F6-1B94C41BFE7A}"/>
          </ac:spMkLst>
        </pc:spChg>
        <pc:spChg chg="mod">
          <ac:chgData name="Suzanne Foncin" userId="0451174a-4b73-45d3-996d-b76d8a341db7" providerId="ADAL" clId="{7B174F08-E834-46EC-BF96-A43D1AE6B651}" dt="2025-06-25T08:11:45.768" v="1303" actId="790"/>
          <ac:spMkLst>
            <pc:docMk/>
            <pc:sldMk cId="2760772943" sldId="415"/>
            <ac:spMk id="5" creationId="{77CAD21A-6759-156D-2CE0-F4B9C01BFD08}"/>
          </ac:spMkLst>
        </pc:spChg>
        <pc:spChg chg="add mod">
          <ac:chgData name="Suzanne Foncin" userId="0451174a-4b73-45d3-996d-b76d8a341db7" providerId="ADAL" clId="{7B174F08-E834-46EC-BF96-A43D1AE6B651}" dt="2025-06-25T08:11:45.768" v="1303" actId="790"/>
          <ac:spMkLst>
            <pc:docMk/>
            <pc:sldMk cId="2760772943" sldId="415"/>
            <ac:spMk id="6" creationId="{2C553A24-83E5-A9E3-F87B-A48383D1A2B7}"/>
          </ac:spMkLst>
        </pc:spChg>
        <pc:spChg chg="del mod">
          <ac:chgData name="Suzanne Foncin" userId="0451174a-4b73-45d3-996d-b76d8a341db7" providerId="ADAL" clId="{7B174F08-E834-46EC-BF96-A43D1AE6B651}" dt="2025-06-24T09:10:03.536" v="232" actId="478"/>
          <ac:spMkLst>
            <pc:docMk/>
            <pc:sldMk cId="2760772943" sldId="415"/>
            <ac:spMk id="7" creationId="{0E01DD82-BF61-EAC2-3A26-A2CFB85A54C8}"/>
          </ac:spMkLst>
        </pc:spChg>
        <pc:spChg chg="mod">
          <ac:chgData name="Suzanne Foncin" userId="0451174a-4b73-45d3-996d-b76d8a341db7" providerId="ADAL" clId="{7B174F08-E834-46EC-BF96-A43D1AE6B651}" dt="2025-06-25T08:11:45.768" v="1303" actId="790"/>
          <ac:spMkLst>
            <pc:docMk/>
            <pc:sldMk cId="2760772943" sldId="415"/>
            <ac:spMk id="8" creationId="{8BA35989-84FB-13FA-57AC-B928ABB61DE5}"/>
          </ac:spMkLst>
        </pc:spChg>
        <pc:spChg chg="mod">
          <ac:chgData name="Suzanne Foncin" userId="0451174a-4b73-45d3-996d-b76d8a341db7" providerId="ADAL" clId="{7B174F08-E834-46EC-BF96-A43D1AE6B651}" dt="2025-06-25T08:11:45.768" v="1303" actId="790"/>
          <ac:spMkLst>
            <pc:docMk/>
            <pc:sldMk cId="2760772943" sldId="415"/>
            <ac:spMk id="9" creationId="{6DC7964E-C93F-8BC4-8D0C-DAE5F14A23FC}"/>
          </ac:spMkLst>
        </pc:spChg>
        <pc:spChg chg="mod">
          <ac:chgData name="Suzanne Foncin" userId="0451174a-4b73-45d3-996d-b76d8a341db7" providerId="ADAL" clId="{7B174F08-E834-46EC-BF96-A43D1AE6B651}" dt="2025-06-25T08:11:45.768" v="1303" actId="790"/>
          <ac:spMkLst>
            <pc:docMk/>
            <pc:sldMk cId="2760772943" sldId="415"/>
            <ac:spMk id="10" creationId="{3B927F61-BDE4-8569-0059-D17F1D32E00F}"/>
          </ac:spMkLst>
        </pc:spChg>
        <pc:spChg chg="add mod">
          <ac:chgData name="Suzanne Foncin" userId="0451174a-4b73-45d3-996d-b76d8a341db7" providerId="ADAL" clId="{7B174F08-E834-46EC-BF96-A43D1AE6B651}" dt="2025-06-25T08:11:45.768" v="1303" actId="790"/>
          <ac:spMkLst>
            <pc:docMk/>
            <pc:sldMk cId="2760772943" sldId="415"/>
            <ac:spMk id="11" creationId="{6E2A6F3C-4B50-E856-4DB8-36142A1BD0B9}"/>
          </ac:spMkLst>
        </pc:spChg>
        <pc:spChg chg="mod">
          <ac:chgData name="Suzanne Foncin" userId="0451174a-4b73-45d3-996d-b76d8a341db7" providerId="ADAL" clId="{7B174F08-E834-46EC-BF96-A43D1AE6B651}" dt="2025-06-25T08:11:45.768" v="1303" actId="790"/>
          <ac:spMkLst>
            <pc:docMk/>
            <pc:sldMk cId="2760772943" sldId="415"/>
            <ac:spMk id="13" creationId="{583E3F35-CFFA-C17A-68CC-F0B26B3CCFA8}"/>
          </ac:spMkLst>
        </pc:spChg>
        <pc:spChg chg="mod">
          <ac:chgData name="Suzanne Foncin" userId="0451174a-4b73-45d3-996d-b76d8a341db7" providerId="ADAL" clId="{7B174F08-E834-46EC-BF96-A43D1AE6B651}" dt="2025-06-25T08:11:45.768" v="1303" actId="790"/>
          <ac:spMkLst>
            <pc:docMk/>
            <pc:sldMk cId="2760772943" sldId="415"/>
            <ac:spMk id="14" creationId="{C612CE9E-C87B-79C9-EBD4-1EA96B791BF7}"/>
          </ac:spMkLst>
        </pc:spChg>
        <pc:spChg chg="mod">
          <ac:chgData name="Suzanne Foncin" userId="0451174a-4b73-45d3-996d-b76d8a341db7" providerId="ADAL" clId="{7B174F08-E834-46EC-BF96-A43D1AE6B651}" dt="2025-06-25T08:11:45.768" v="1303" actId="790"/>
          <ac:spMkLst>
            <pc:docMk/>
            <pc:sldMk cId="2760772943" sldId="415"/>
            <ac:spMk id="16" creationId="{CF241D70-E13F-9FCA-1B73-56E1A4F1914C}"/>
          </ac:spMkLst>
        </pc:spChg>
        <pc:spChg chg="mod">
          <ac:chgData name="Suzanne Foncin" userId="0451174a-4b73-45d3-996d-b76d8a341db7" providerId="ADAL" clId="{7B174F08-E834-46EC-BF96-A43D1AE6B651}" dt="2025-06-25T08:11:45.768" v="1303" actId="790"/>
          <ac:spMkLst>
            <pc:docMk/>
            <pc:sldMk cId="2760772943" sldId="415"/>
            <ac:spMk id="17" creationId="{26AABB75-7152-FF22-1BFC-AA8FD2A19A2E}"/>
          </ac:spMkLst>
        </pc:spChg>
        <pc:cxnChg chg="mod">
          <ac:chgData name="Suzanne Foncin" userId="0451174a-4b73-45d3-996d-b76d8a341db7" providerId="ADAL" clId="{7B174F08-E834-46EC-BF96-A43D1AE6B651}" dt="2025-06-24T09:10:12.997" v="256" actId="1035"/>
          <ac:cxnSpMkLst>
            <pc:docMk/>
            <pc:sldMk cId="2760772943" sldId="415"/>
            <ac:cxnSpMk id="12" creationId="{AF2DA2EB-81B0-FA4B-9FDF-177DFA89CDD8}"/>
          </ac:cxnSpMkLst>
        </pc:cxnChg>
      </pc:sldChg>
      <pc:sldChg chg="del ord">
        <pc:chgData name="Suzanne Foncin" userId="0451174a-4b73-45d3-996d-b76d8a341db7" providerId="ADAL" clId="{7B174F08-E834-46EC-BF96-A43D1AE6B651}" dt="2025-06-23T14:02:50.811" v="121" actId="47"/>
        <pc:sldMkLst>
          <pc:docMk/>
          <pc:sldMk cId="984489197" sldId="416"/>
        </pc:sldMkLst>
      </pc:sldChg>
      <pc:sldChg chg="del">
        <pc:chgData name="Suzanne Foncin" userId="0451174a-4b73-45d3-996d-b76d8a341db7" providerId="ADAL" clId="{7B174F08-E834-46EC-BF96-A43D1AE6B651}" dt="2025-06-23T12:59:53.282" v="72" actId="47"/>
        <pc:sldMkLst>
          <pc:docMk/>
          <pc:sldMk cId="1680916051" sldId="417"/>
        </pc:sldMkLst>
      </pc:sldChg>
      <pc:sldChg chg="del">
        <pc:chgData name="Suzanne Foncin" userId="0451174a-4b73-45d3-996d-b76d8a341db7" providerId="ADAL" clId="{7B174F08-E834-46EC-BF96-A43D1AE6B651}" dt="2025-06-23T14:03:04.877" v="122" actId="47"/>
        <pc:sldMkLst>
          <pc:docMk/>
          <pc:sldMk cId="2441039855" sldId="418"/>
        </pc:sldMkLst>
      </pc:sldChg>
      <pc:sldChg chg="delSp modSp mod">
        <pc:chgData name="Suzanne Foncin" userId="0451174a-4b73-45d3-996d-b76d8a341db7" providerId="ADAL" clId="{7B174F08-E834-46EC-BF96-A43D1AE6B651}" dt="2025-06-25T08:11:45.768" v="1303" actId="790"/>
        <pc:sldMkLst>
          <pc:docMk/>
          <pc:sldMk cId="3663546784" sldId="419"/>
        </pc:sldMkLst>
        <pc:spChg chg="del">
          <ac:chgData name="Suzanne Foncin" userId="0451174a-4b73-45d3-996d-b76d8a341db7" providerId="ADAL" clId="{7B174F08-E834-46EC-BF96-A43D1AE6B651}" dt="2025-06-24T10:20:21.427" v="543" actId="478"/>
          <ac:spMkLst>
            <pc:docMk/>
            <pc:sldMk cId="3663546784" sldId="419"/>
            <ac:spMk id="5" creationId="{2A9E7EDE-42A0-7AA3-D0C6-B3D50D3FCF29}"/>
          </ac:spMkLst>
        </pc:spChg>
        <pc:spChg chg="del">
          <ac:chgData name="Suzanne Foncin" userId="0451174a-4b73-45d3-996d-b76d8a341db7" providerId="ADAL" clId="{7B174F08-E834-46EC-BF96-A43D1AE6B651}" dt="2025-06-24T10:20:22.889" v="544" actId="478"/>
          <ac:spMkLst>
            <pc:docMk/>
            <pc:sldMk cId="3663546784" sldId="419"/>
            <ac:spMk id="6" creationId="{F565FD89-532B-FA51-6EAE-F3A48D7B3657}"/>
          </ac:spMkLst>
        </pc:spChg>
        <pc:spChg chg="mod">
          <ac:chgData name="Suzanne Foncin" userId="0451174a-4b73-45d3-996d-b76d8a341db7" providerId="ADAL" clId="{7B174F08-E834-46EC-BF96-A43D1AE6B651}" dt="2025-06-25T08:11:45.768" v="1303" actId="790"/>
          <ac:spMkLst>
            <pc:docMk/>
            <pc:sldMk cId="3663546784" sldId="419"/>
            <ac:spMk id="28" creationId="{3BB624BE-5DA7-D087-32DD-5D47EA1FFF55}"/>
          </ac:spMkLst>
        </pc:spChg>
        <pc:spChg chg="mod">
          <ac:chgData name="Suzanne Foncin" userId="0451174a-4b73-45d3-996d-b76d8a341db7" providerId="ADAL" clId="{7B174F08-E834-46EC-BF96-A43D1AE6B651}" dt="2025-06-25T08:11:45.768" v="1303" actId="790"/>
          <ac:spMkLst>
            <pc:docMk/>
            <pc:sldMk cId="3663546784" sldId="419"/>
            <ac:spMk id="29" creationId="{6F244B1D-3B79-3D46-C4B0-16ACF4D3A727}"/>
          </ac:spMkLst>
        </pc:spChg>
        <pc:spChg chg="del">
          <ac:chgData name="Suzanne Foncin" userId="0451174a-4b73-45d3-996d-b76d8a341db7" providerId="ADAL" clId="{7B174F08-E834-46EC-BF96-A43D1AE6B651}" dt="2025-06-24T10:20:19.761" v="542" actId="478"/>
          <ac:spMkLst>
            <pc:docMk/>
            <pc:sldMk cId="3663546784" sldId="419"/>
            <ac:spMk id="30" creationId="{C7398C02-D75D-AD5A-7846-0AE27D585230}"/>
          </ac:spMkLst>
        </pc:spChg>
        <pc:spChg chg="mod">
          <ac:chgData name="Suzanne Foncin" userId="0451174a-4b73-45d3-996d-b76d8a341db7" providerId="ADAL" clId="{7B174F08-E834-46EC-BF96-A43D1AE6B651}" dt="2025-06-25T08:11:45.768" v="1303" actId="790"/>
          <ac:spMkLst>
            <pc:docMk/>
            <pc:sldMk cId="3663546784" sldId="419"/>
            <ac:spMk id="31" creationId="{9319913B-F7BD-8DA2-0C25-5D81BDF453E0}"/>
          </ac:spMkLst>
        </pc:spChg>
      </pc:sldChg>
      <pc:sldChg chg="delSp modSp add mod">
        <pc:chgData name="Suzanne Foncin" userId="0451174a-4b73-45d3-996d-b76d8a341db7" providerId="ADAL" clId="{7B174F08-E834-46EC-BF96-A43D1AE6B651}" dt="2025-06-25T08:14:02.611" v="1355" actId="1038"/>
        <pc:sldMkLst>
          <pc:docMk/>
          <pc:sldMk cId="1429476587" sldId="420"/>
        </pc:sldMkLst>
        <pc:spChg chg="mod">
          <ac:chgData name="Suzanne Foncin" userId="0451174a-4b73-45d3-996d-b76d8a341db7" providerId="ADAL" clId="{7B174F08-E834-46EC-BF96-A43D1AE6B651}" dt="2025-06-24T10:22:01.570" v="576" actId="1076"/>
          <ac:spMkLst>
            <pc:docMk/>
            <pc:sldMk cId="1429476587" sldId="420"/>
            <ac:spMk id="2" creationId="{913638E5-27A9-B32C-956E-71FE87BFF98C}"/>
          </ac:spMkLst>
        </pc:spChg>
        <pc:spChg chg="mod">
          <ac:chgData name="Suzanne Foncin" userId="0451174a-4b73-45d3-996d-b76d8a341db7" providerId="ADAL" clId="{7B174F08-E834-46EC-BF96-A43D1AE6B651}" dt="2025-06-25T08:11:45.768" v="1303" actId="790"/>
          <ac:spMkLst>
            <pc:docMk/>
            <pc:sldMk cId="1429476587" sldId="420"/>
            <ac:spMk id="5" creationId="{8AD04B4B-E999-A589-5197-BE68FF1AA8B8}"/>
          </ac:spMkLst>
        </pc:spChg>
        <pc:spChg chg="mod">
          <ac:chgData name="Suzanne Foncin" userId="0451174a-4b73-45d3-996d-b76d8a341db7" providerId="ADAL" clId="{7B174F08-E834-46EC-BF96-A43D1AE6B651}" dt="2025-06-25T08:11:45.768" v="1303" actId="790"/>
          <ac:spMkLst>
            <pc:docMk/>
            <pc:sldMk cId="1429476587" sldId="420"/>
            <ac:spMk id="6" creationId="{C94F601E-4853-EAEC-2D2D-6A147A8E2445}"/>
          </ac:spMkLst>
        </pc:spChg>
        <pc:spChg chg="del mod">
          <ac:chgData name="Suzanne Foncin" userId="0451174a-4b73-45d3-996d-b76d8a341db7" providerId="ADAL" clId="{7B174F08-E834-46EC-BF96-A43D1AE6B651}" dt="2025-06-24T10:21:57.440" v="575" actId="478"/>
          <ac:spMkLst>
            <pc:docMk/>
            <pc:sldMk cId="1429476587" sldId="420"/>
            <ac:spMk id="7" creationId="{9A0C7F7C-7898-06F9-B740-62C3A76046BF}"/>
          </ac:spMkLst>
        </pc:spChg>
        <pc:spChg chg="del mod">
          <ac:chgData name="Suzanne Foncin" userId="0451174a-4b73-45d3-996d-b76d8a341db7" providerId="ADAL" clId="{7B174F08-E834-46EC-BF96-A43D1AE6B651}" dt="2025-06-24T10:21:57.440" v="575" actId="478"/>
          <ac:spMkLst>
            <pc:docMk/>
            <pc:sldMk cId="1429476587" sldId="420"/>
            <ac:spMk id="8" creationId="{1894BACA-B7B5-4749-D50A-A43407E2DFE6}"/>
          </ac:spMkLst>
        </pc:spChg>
        <pc:spChg chg="mod">
          <ac:chgData name="Suzanne Foncin" userId="0451174a-4b73-45d3-996d-b76d8a341db7" providerId="ADAL" clId="{7B174F08-E834-46EC-BF96-A43D1AE6B651}" dt="2025-06-25T08:13:32.990" v="1328" actId="1038"/>
          <ac:spMkLst>
            <pc:docMk/>
            <pc:sldMk cId="1429476587" sldId="420"/>
            <ac:spMk id="9" creationId="{934B3002-9986-D5EE-591B-1E9073DA9C64}"/>
          </ac:spMkLst>
        </pc:spChg>
        <pc:spChg chg="mod">
          <ac:chgData name="Suzanne Foncin" userId="0451174a-4b73-45d3-996d-b76d8a341db7" providerId="ADAL" clId="{7B174F08-E834-46EC-BF96-A43D1AE6B651}" dt="2025-06-25T08:12:58.996" v="1312" actId="1038"/>
          <ac:spMkLst>
            <pc:docMk/>
            <pc:sldMk cId="1429476587" sldId="420"/>
            <ac:spMk id="11" creationId="{EF274B93-4C94-F7DB-D9AD-44BC2F2E9F21}"/>
          </ac:spMkLst>
        </pc:spChg>
        <pc:spChg chg="mod">
          <ac:chgData name="Suzanne Foncin" userId="0451174a-4b73-45d3-996d-b76d8a341db7" providerId="ADAL" clId="{7B174F08-E834-46EC-BF96-A43D1AE6B651}" dt="2025-06-24T10:23:35.941" v="618" actId="1076"/>
          <ac:spMkLst>
            <pc:docMk/>
            <pc:sldMk cId="1429476587" sldId="420"/>
            <ac:spMk id="12" creationId="{BE373D4E-B740-4E27-CBE1-187885518396}"/>
          </ac:spMkLst>
        </pc:spChg>
        <pc:spChg chg="mod">
          <ac:chgData name="Suzanne Foncin" userId="0451174a-4b73-45d3-996d-b76d8a341db7" providerId="ADAL" clId="{7B174F08-E834-46EC-BF96-A43D1AE6B651}" dt="2025-06-25T08:13:32.990" v="1328" actId="1038"/>
          <ac:spMkLst>
            <pc:docMk/>
            <pc:sldMk cId="1429476587" sldId="420"/>
            <ac:spMk id="13" creationId="{C60FAF13-C610-FB73-F1CC-5A26D9F5A300}"/>
          </ac:spMkLst>
        </pc:spChg>
        <pc:spChg chg="mod">
          <ac:chgData name="Suzanne Foncin" userId="0451174a-4b73-45d3-996d-b76d8a341db7" providerId="ADAL" clId="{7B174F08-E834-46EC-BF96-A43D1AE6B651}" dt="2025-06-24T10:39:30.460" v="934" actId="404"/>
          <ac:spMkLst>
            <pc:docMk/>
            <pc:sldMk cId="1429476587" sldId="420"/>
            <ac:spMk id="15" creationId="{355BA959-DFBB-A320-8F2B-D5BD55C3402C}"/>
          </ac:spMkLst>
        </pc:spChg>
        <pc:spChg chg="mod">
          <ac:chgData name="Suzanne Foncin" userId="0451174a-4b73-45d3-996d-b76d8a341db7" providerId="ADAL" clId="{7B174F08-E834-46EC-BF96-A43D1AE6B651}" dt="2025-06-25T08:13:42.279" v="1331" actId="1038"/>
          <ac:spMkLst>
            <pc:docMk/>
            <pc:sldMk cId="1429476587" sldId="420"/>
            <ac:spMk id="17" creationId="{3E26F6FE-1F7A-B789-BBA0-2B66D6DF441D}"/>
          </ac:spMkLst>
        </pc:spChg>
        <pc:spChg chg="mod">
          <ac:chgData name="Suzanne Foncin" userId="0451174a-4b73-45d3-996d-b76d8a341db7" providerId="ADAL" clId="{7B174F08-E834-46EC-BF96-A43D1AE6B651}" dt="2025-06-25T08:12:39.938" v="1305" actId="1076"/>
          <ac:spMkLst>
            <pc:docMk/>
            <pc:sldMk cId="1429476587" sldId="420"/>
            <ac:spMk id="18" creationId="{B3F710B1-4246-9E04-D5B5-2D656CEFD052}"/>
          </ac:spMkLst>
        </pc:spChg>
        <pc:spChg chg="mod">
          <ac:chgData name="Suzanne Foncin" userId="0451174a-4b73-45d3-996d-b76d8a341db7" providerId="ADAL" clId="{7B174F08-E834-46EC-BF96-A43D1AE6B651}" dt="2025-06-25T08:13:42.279" v="1331" actId="1038"/>
          <ac:spMkLst>
            <pc:docMk/>
            <pc:sldMk cId="1429476587" sldId="420"/>
            <ac:spMk id="19" creationId="{48CF7658-FF04-BDE8-F75E-E028BD33FB2B}"/>
          </ac:spMkLst>
        </pc:spChg>
        <pc:spChg chg="mod">
          <ac:chgData name="Suzanne Foncin" userId="0451174a-4b73-45d3-996d-b76d8a341db7" providerId="ADAL" clId="{7B174F08-E834-46EC-BF96-A43D1AE6B651}" dt="2025-06-25T08:12:58.996" v="1312" actId="1038"/>
          <ac:spMkLst>
            <pc:docMk/>
            <pc:sldMk cId="1429476587" sldId="420"/>
            <ac:spMk id="20" creationId="{56096A9C-ED3B-17F6-26C9-8F9150307EAD}"/>
          </ac:spMkLst>
        </pc:spChg>
        <pc:spChg chg="mod">
          <ac:chgData name="Suzanne Foncin" userId="0451174a-4b73-45d3-996d-b76d8a341db7" providerId="ADAL" clId="{7B174F08-E834-46EC-BF96-A43D1AE6B651}" dt="2025-06-25T08:14:02.611" v="1355" actId="1038"/>
          <ac:spMkLst>
            <pc:docMk/>
            <pc:sldMk cId="1429476587" sldId="420"/>
            <ac:spMk id="24" creationId="{02A29ED2-B753-ADFF-8BE8-74CE8A3C7531}"/>
          </ac:spMkLst>
        </pc:spChg>
        <pc:spChg chg="mod">
          <ac:chgData name="Suzanne Foncin" userId="0451174a-4b73-45d3-996d-b76d8a341db7" providerId="ADAL" clId="{7B174F08-E834-46EC-BF96-A43D1AE6B651}" dt="2025-06-25T08:14:02.611" v="1355" actId="1038"/>
          <ac:spMkLst>
            <pc:docMk/>
            <pc:sldMk cId="1429476587" sldId="420"/>
            <ac:spMk id="25" creationId="{D695CA15-781E-C334-8650-B0D788EEE06E}"/>
          </ac:spMkLst>
        </pc:spChg>
        <pc:spChg chg="mod">
          <ac:chgData name="Suzanne Foncin" userId="0451174a-4b73-45d3-996d-b76d8a341db7" providerId="ADAL" clId="{7B174F08-E834-46EC-BF96-A43D1AE6B651}" dt="2025-06-25T08:11:45.768" v="1303" actId="790"/>
          <ac:spMkLst>
            <pc:docMk/>
            <pc:sldMk cId="1429476587" sldId="420"/>
            <ac:spMk id="26" creationId="{85266890-812F-893B-6360-303FE914BE42}"/>
          </ac:spMkLst>
        </pc:spChg>
        <pc:spChg chg="mod">
          <ac:chgData name="Suzanne Foncin" userId="0451174a-4b73-45d3-996d-b76d8a341db7" providerId="ADAL" clId="{7B174F08-E834-46EC-BF96-A43D1AE6B651}" dt="2025-06-25T08:11:45.768" v="1303" actId="790"/>
          <ac:spMkLst>
            <pc:docMk/>
            <pc:sldMk cId="1429476587" sldId="420"/>
            <ac:spMk id="28" creationId="{17C1F71F-54FF-40D1-5F01-C63FB0B9A775}"/>
          </ac:spMkLst>
        </pc:spChg>
        <pc:spChg chg="mod">
          <ac:chgData name="Suzanne Foncin" userId="0451174a-4b73-45d3-996d-b76d8a341db7" providerId="ADAL" clId="{7B174F08-E834-46EC-BF96-A43D1AE6B651}" dt="2025-06-25T08:11:45.768" v="1303" actId="790"/>
          <ac:spMkLst>
            <pc:docMk/>
            <pc:sldMk cId="1429476587" sldId="420"/>
            <ac:spMk id="29" creationId="{B1D7D45B-4C40-E278-F844-AD2BDA381841}"/>
          </ac:spMkLst>
        </pc:spChg>
        <pc:spChg chg="mod">
          <ac:chgData name="Suzanne Foncin" userId="0451174a-4b73-45d3-996d-b76d8a341db7" providerId="ADAL" clId="{7B174F08-E834-46EC-BF96-A43D1AE6B651}" dt="2025-06-25T08:11:45.768" v="1303" actId="790"/>
          <ac:spMkLst>
            <pc:docMk/>
            <pc:sldMk cId="1429476587" sldId="420"/>
            <ac:spMk id="30" creationId="{ACE1729C-0691-9F84-F69E-936EC2877419}"/>
          </ac:spMkLst>
        </pc:spChg>
        <pc:spChg chg="mod">
          <ac:chgData name="Suzanne Foncin" userId="0451174a-4b73-45d3-996d-b76d8a341db7" providerId="ADAL" clId="{7B174F08-E834-46EC-BF96-A43D1AE6B651}" dt="2025-06-24T10:22:33.734" v="603" actId="1038"/>
          <ac:spMkLst>
            <pc:docMk/>
            <pc:sldMk cId="1429476587" sldId="420"/>
            <ac:spMk id="31" creationId="{B27563ED-6A4A-FF56-1D81-50B9D247C66B}"/>
          </ac:spMkLst>
        </pc:spChg>
        <pc:spChg chg="mod">
          <ac:chgData name="Suzanne Foncin" userId="0451174a-4b73-45d3-996d-b76d8a341db7" providerId="ADAL" clId="{7B174F08-E834-46EC-BF96-A43D1AE6B651}" dt="2025-06-25T08:13:55.819" v="1347" actId="1035"/>
          <ac:spMkLst>
            <pc:docMk/>
            <pc:sldMk cId="1429476587" sldId="420"/>
            <ac:spMk id="32" creationId="{C1E6114A-A3BC-7D9F-46C0-275C2B611171}"/>
          </ac:spMkLst>
        </pc:spChg>
        <pc:spChg chg="mod">
          <ac:chgData name="Suzanne Foncin" userId="0451174a-4b73-45d3-996d-b76d8a341db7" providerId="ADAL" clId="{7B174F08-E834-46EC-BF96-A43D1AE6B651}" dt="2025-06-25T08:13:32.990" v="1328" actId="1038"/>
          <ac:spMkLst>
            <pc:docMk/>
            <pc:sldMk cId="1429476587" sldId="420"/>
            <ac:spMk id="33" creationId="{284DE17F-F58E-0762-131B-B81E86888744}"/>
          </ac:spMkLst>
        </pc:spChg>
        <pc:spChg chg="mod">
          <ac:chgData name="Suzanne Foncin" userId="0451174a-4b73-45d3-996d-b76d8a341db7" providerId="ADAL" clId="{7B174F08-E834-46EC-BF96-A43D1AE6B651}" dt="2025-06-25T08:13:16.235" v="1317" actId="1076"/>
          <ac:spMkLst>
            <pc:docMk/>
            <pc:sldMk cId="1429476587" sldId="420"/>
            <ac:spMk id="34" creationId="{305D2CC7-88A3-3C57-07DB-6701F5CE4527}"/>
          </ac:spMkLst>
        </pc:spChg>
        <pc:spChg chg="mod">
          <ac:chgData name="Suzanne Foncin" userId="0451174a-4b73-45d3-996d-b76d8a341db7" providerId="ADAL" clId="{7B174F08-E834-46EC-BF96-A43D1AE6B651}" dt="2025-06-25T08:13:14.971" v="1316" actId="14100"/>
          <ac:spMkLst>
            <pc:docMk/>
            <pc:sldMk cId="1429476587" sldId="420"/>
            <ac:spMk id="35" creationId="{B477249F-6D25-BFAC-01EE-9C894EEDCF7D}"/>
          </ac:spMkLst>
        </pc:spChg>
        <pc:spChg chg="mod">
          <ac:chgData name="Suzanne Foncin" userId="0451174a-4b73-45d3-996d-b76d8a341db7" providerId="ADAL" clId="{7B174F08-E834-46EC-BF96-A43D1AE6B651}" dt="2025-06-25T08:13:51.527" v="1337" actId="14100"/>
          <ac:spMkLst>
            <pc:docMk/>
            <pc:sldMk cId="1429476587" sldId="420"/>
            <ac:spMk id="36" creationId="{2B633BF6-86E7-C9F1-E01E-8A843BE9B575}"/>
          </ac:spMkLst>
        </pc:spChg>
        <pc:spChg chg="mod">
          <ac:chgData name="Suzanne Foncin" userId="0451174a-4b73-45d3-996d-b76d8a341db7" providerId="ADAL" clId="{7B174F08-E834-46EC-BF96-A43D1AE6B651}" dt="2025-06-24T10:23:42.151" v="620" actId="1076"/>
          <ac:spMkLst>
            <pc:docMk/>
            <pc:sldMk cId="1429476587" sldId="420"/>
            <ac:spMk id="37" creationId="{146ABFF3-CFB2-F150-794F-4D09D703F25A}"/>
          </ac:spMkLst>
        </pc:spChg>
        <pc:spChg chg="mod">
          <ac:chgData name="Suzanne Foncin" userId="0451174a-4b73-45d3-996d-b76d8a341db7" providerId="ADAL" clId="{7B174F08-E834-46EC-BF96-A43D1AE6B651}" dt="2025-06-24T10:22:33.734" v="603" actId="1038"/>
          <ac:spMkLst>
            <pc:docMk/>
            <pc:sldMk cId="1429476587" sldId="420"/>
            <ac:spMk id="38" creationId="{5241D4DD-EA2D-B039-E3DD-EB4E59D8B2CE}"/>
          </ac:spMkLst>
        </pc:spChg>
      </pc:sldChg>
      <pc:sldChg chg="del">
        <pc:chgData name="Suzanne Foncin" userId="0451174a-4b73-45d3-996d-b76d8a341db7" providerId="ADAL" clId="{7B174F08-E834-46EC-BF96-A43D1AE6B651}" dt="2025-06-23T13:38:30.566" v="86" actId="47"/>
        <pc:sldMkLst>
          <pc:docMk/>
          <pc:sldMk cId="2940001898" sldId="420"/>
        </pc:sldMkLst>
      </pc:sldChg>
      <pc:sldChg chg="del">
        <pc:chgData name="Suzanne Foncin" userId="0451174a-4b73-45d3-996d-b76d8a341db7" providerId="ADAL" clId="{7B174F08-E834-46EC-BF96-A43D1AE6B651}" dt="2025-06-24T10:27:01.408" v="709" actId="47"/>
        <pc:sldMkLst>
          <pc:docMk/>
          <pc:sldMk cId="4088313003" sldId="421"/>
        </pc:sldMkLst>
      </pc:sldChg>
      <pc:sldChg chg="del">
        <pc:chgData name="Suzanne Foncin" userId="0451174a-4b73-45d3-996d-b76d8a341db7" providerId="ADAL" clId="{7B174F08-E834-46EC-BF96-A43D1AE6B651}" dt="2025-06-23T13:38:46.469" v="88" actId="47"/>
        <pc:sldMkLst>
          <pc:docMk/>
          <pc:sldMk cId="1539382749" sldId="422"/>
        </pc:sldMkLst>
      </pc:sldChg>
      <pc:sldChg chg="delSp modSp mod">
        <pc:chgData name="Suzanne Foncin" userId="0451174a-4b73-45d3-996d-b76d8a341db7" providerId="ADAL" clId="{7B174F08-E834-46EC-BF96-A43D1AE6B651}" dt="2025-06-25T08:11:45.768" v="1303" actId="790"/>
        <pc:sldMkLst>
          <pc:docMk/>
          <pc:sldMk cId="1770538629" sldId="423"/>
        </pc:sldMkLst>
        <pc:spChg chg="del">
          <ac:chgData name="Suzanne Foncin" userId="0451174a-4b73-45d3-996d-b76d8a341db7" providerId="ADAL" clId="{7B174F08-E834-46EC-BF96-A43D1AE6B651}" dt="2025-06-24T10:48:41.124" v="971" actId="478"/>
          <ac:spMkLst>
            <pc:docMk/>
            <pc:sldMk cId="1770538629" sldId="423"/>
            <ac:spMk id="5" creationId="{CF294BA9-C678-7CFC-1E78-EFBCC7DE036E}"/>
          </ac:spMkLst>
        </pc:spChg>
        <pc:spChg chg="del">
          <ac:chgData name="Suzanne Foncin" userId="0451174a-4b73-45d3-996d-b76d8a341db7" providerId="ADAL" clId="{7B174F08-E834-46EC-BF96-A43D1AE6B651}" dt="2025-06-24T10:48:41.124" v="971" actId="478"/>
          <ac:spMkLst>
            <pc:docMk/>
            <pc:sldMk cId="1770538629" sldId="423"/>
            <ac:spMk id="6" creationId="{6A16EAC8-A113-6809-14B4-D262797839C9}"/>
          </ac:spMkLst>
        </pc:spChg>
        <pc:spChg chg="mod">
          <ac:chgData name="Suzanne Foncin" userId="0451174a-4b73-45d3-996d-b76d8a341db7" providerId="ADAL" clId="{7B174F08-E834-46EC-BF96-A43D1AE6B651}" dt="2025-06-25T08:11:45.768" v="1303" actId="790"/>
          <ac:spMkLst>
            <pc:docMk/>
            <pc:sldMk cId="1770538629" sldId="423"/>
            <ac:spMk id="28" creationId="{DFB8D12A-98C7-1DAC-7BBB-0474A073AC1C}"/>
          </ac:spMkLst>
        </pc:spChg>
        <pc:spChg chg="mod">
          <ac:chgData name="Suzanne Foncin" userId="0451174a-4b73-45d3-996d-b76d8a341db7" providerId="ADAL" clId="{7B174F08-E834-46EC-BF96-A43D1AE6B651}" dt="2025-06-25T08:11:45.768" v="1303" actId="790"/>
          <ac:spMkLst>
            <pc:docMk/>
            <pc:sldMk cId="1770538629" sldId="423"/>
            <ac:spMk id="29" creationId="{7BCEFEA6-DC1C-5FDD-19E1-8BFA3123B7A5}"/>
          </ac:spMkLst>
        </pc:spChg>
        <pc:spChg chg="mod">
          <ac:chgData name="Suzanne Foncin" userId="0451174a-4b73-45d3-996d-b76d8a341db7" providerId="ADAL" clId="{7B174F08-E834-46EC-BF96-A43D1AE6B651}" dt="2025-06-25T08:11:45.768" v="1303" actId="790"/>
          <ac:spMkLst>
            <pc:docMk/>
            <pc:sldMk cId="1770538629" sldId="423"/>
            <ac:spMk id="30" creationId="{1E7569B0-4062-F817-7D3E-D2B95B9A444B}"/>
          </ac:spMkLst>
        </pc:spChg>
        <pc:spChg chg="mod">
          <ac:chgData name="Suzanne Foncin" userId="0451174a-4b73-45d3-996d-b76d8a341db7" providerId="ADAL" clId="{7B174F08-E834-46EC-BF96-A43D1AE6B651}" dt="2025-06-25T08:11:45.768" v="1303" actId="790"/>
          <ac:spMkLst>
            <pc:docMk/>
            <pc:sldMk cId="1770538629" sldId="423"/>
            <ac:spMk id="31" creationId="{798EE5D8-8956-DD86-CF5C-1C35114225E9}"/>
          </ac:spMkLst>
        </pc:spChg>
      </pc:sldChg>
      <pc:sldChg chg="del">
        <pc:chgData name="Suzanne Foncin" userId="0451174a-4b73-45d3-996d-b76d8a341db7" providerId="ADAL" clId="{7B174F08-E834-46EC-BF96-A43D1AE6B651}" dt="2025-06-23T13:39:42.869" v="110" actId="47"/>
        <pc:sldMkLst>
          <pc:docMk/>
          <pc:sldMk cId="1871010575" sldId="424"/>
        </pc:sldMkLst>
      </pc:sldChg>
      <pc:sldChg chg="add del">
        <pc:chgData name="Suzanne Foncin" userId="0451174a-4b73-45d3-996d-b76d8a341db7" providerId="ADAL" clId="{7B174F08-E834-46EC-BF96-A43D1AE6B651}" dt="2025-06-23T14:03:08.497" v="123" actId="47"/>
        <pc:sldMkLst>
          <pc:docMk/>
          <pc:sldMk cId="3167904305" sldId="425"/>
        </pc:sldMkLst>
      </pc:sldChg>
      <pc:sldChg chg="new del">
        <pc:chgData name="Suzanne Foncin" userId="0451174a-4b73-45d3-996d-b76d8a341db7" providerId="ADAL" clId="{7B174F08-E834-46EC-BF96-A43D1AE6B651}" dt="2025-06-23T09:34:19.337" v="38" actId="47"/>
        <pc:sldMkLst>
          <pc:docMk/>
          <pc:sldMk cId="3555060407" sldId="425"/>
        </pc:sldMkLst>
      </pc:sldChg>
      <pc:sldChg chg="modSp add mod">
        <pc:chgData name="Suzanne Foncin" userId="0451174a-4b73-45d3-996d-b76d8a341db7" providerId="ADAL" clId="{7B174F08-E834-46EC-BF96-A43D1AE6B651}" dt="2025-06-25T08:15:36.925" v="1361" actId="20577"/>
        <pc:sldMkLst>
          <pc:docMk/>
          <pc:sldMk cId="0" sldId="426"/>
        </pc:sldMkLst>
        <pc:spChg chg="mod">
          <ac:chgData name="Suzanne Foncin" userId="0451174a-4b73-45d3-996d-b76d8a341db7" providerId="ADAL" clId="{7B174F08-E834-46EC-BF96-A43D1AE6B651}" dt="2025-06-25T08:11:45.768" v="1303" actId="790"/>
          <ac:spMkLst>
            <pc:docMk/>
            <pc:sldMk cId="0" sldId="426"/>
            <ac:spMk id="2" creationId="{00000000-0000-0000-0000-000000000000}"/>
          </ac:spMkLst>
        </pc:spChg>
        <pc:spChg chg="mod">
          <ac:chgData name="Suzanne Foncin" userId="0451174a-4b73-45d3-996d-b76d8a341db7" providerId="ADAL" clId="{7B174F08-E834-46EC-BF96-A43D1AE6B651}" dt="2025-06-25T08:15:36.925" v="1361" actId="20577"/>
          <ac:spMkLst>
            <pc:docMk/>
            <pc:sldMk cId="0" sldId="426"/>
            <ac:spMk id="3" creationId="{00000000-0000-0000-0000-000000000000}"/>
          </ac:spMkLst>
        </pc:spChg>
      </pc:sldChg>
      <pc:sldChg chg="delSp modSp add mod">
        <pc:chgData name="Suzanne Foncin" userId="0451174a-4b73-45d3-996d-b76d8a341db7" providerId="ADAL" clId="{7B174F08-E834-46EC-BF96-A43D1AE6B651}" dt="2025-06-25T08:11:45.768" v="1303" actId="790"/>
        <pc:sldMkLst>
          <pc:docMk/>
          <pc:sldMk cId="78485715" sldId="427"/>
        </pc:sldMkLst>
        <pc:spChg chg="del">
          <ac:chgData name="Suzanne Foncin" userId="0451174a-4b73-45d3-996d-b76d8a341db7" providerId="ADAL" clId="{7B174F08-E834-46EC-BF96-A43D1AE6B651}" dt="2025-06-24T10:20:44.534" v="557" actId="478"/>
          <ac:spMkLst>
            <pc:docMk/>
            <pc:sldMk cId="78485715" sldId="427"/>
            <ac:spMk id="5" creationId="{B119710A-F43F-6549-50A0-65717F83CC2D}"/>
          </ac:spMkLst>
        </pc:spChg>
        <pc:spChg chg="del">
          <ac:chgData name="Suzanne Foncin" userId="0451174a-4b73-45d3-996d-b76d8a341db7" providerId="ADAL" clId="{7B174F08-E834-46EC-BF96-A43D1AE6B651}" dt="2025-06-24T10:20:44.534" v="557" actId="478"/>
          <ac:spMkLst>
            <pc:docMk/>
            <pc:sldMk cId="78485715" sldId="427"/>
            <ac:spMk id="6" creationId="{86F9DC52-B3C0-8A75-4825-457FAB73606A}"/>
          </ac:spMkLst>
        </pc:spChg>
        <pc:spChg chg="mod">
          <ac:chgData name="Suzanne Foncin" userId="0451174a-4b73-45d3-996d-b76d8a341db7" providerId="ADAL" clId="{7B174F08-E834-46EC-BF96-A43D1AE6B651}" dt="2025-06-25T08:11:45.768" v="1303" actId="790"/>
          <ac:spMkLst>
            <pc:docMk/>
            <pc:sldMk cId="78485715" sldId="427"/>
            <ac:spMk id="28" creationId="{74C6806B-4657-40C1-28E9-FADD7217DCFB}"/>
          </ac:spMkLst>
        </pc:spChg>
        <pc:spChg chg="mod">
          <ac:chgData name="Suzanne Foncin" userId="0451174a-4b73-45d3-996d-b76d8a341db7" providerId="ADAL" clId="{7B174F08-E834-46EC-BF96-A43D1AE6B651}" dt="2025-06-25T08:11:45.768" v="1303" actId="790"/>
          <ac:spMkLst>
            <pc:docMk/>
            <pc:sldMk cId="78485715" sldId="427"/>
            <ac:spMk id="29" creationId="{B688AC62-FB5C-AAC3-232E-55979A70A120}"/>
          </ac:spMkLst>
        </pc:spChg>
        <pc:spChg chg="del">
          <ac:chgData name="Suzanne Foncin" userId="0451174a-4b73-45d3-996d-b76d8a341db7" providerId="ADAL" clId="{7B174F08-E834-46EC-BF96-A43D1AE6B651}" dt="2025-06-24T10:20:44.534" v="557" actId="478"/>
          <ac:spMkLst>
            <pc:docMk/>
            <pc:sldMk cId="78485715" sldId="427"/>
            <ac:spMk id="30" creationId="{A0E5E921-B8FD-CDD0-8B22-56B10BA702C9}"/>
          </ac:spMkLst>
        </pc:spChg>
        <pc:spChg chg="mod">
          <ac:chgData name="Suzanne Foncin" userId="0451174a-4b73-45d3-996d-b76d8a341db7" providerId="ADAL" clId="{7B174F08-E834-46EC-BF96-A43D1AE6B651}" dt="2025-06-25T08:11:45.768" v="1303" actId="790"/>
          <ac:spMkLst>
            <pc:docMk/>
            <pc:sldMk cId="78485715" sldId="427"/>
            <ac:spMk id="31" creationId="{FE3DCB3C-DE47-6491-DF1A-08F842AB073D}"/>
          </ac:spMkLst>
        </pc:spChg>
      </pc:sldChg>
      <pc:sldChg chg="addSp delSp modSp add mod">
        <pc:chgData name="Suzanne Foncin" userId="0451174a-4b73-45d3-996d-b76d8a341db7" providerId="ADAL" clId="{7B174F08-E834-46EC-BF96-A43D1AE6B651}" dt="2025-06-25T08:36:22.490" v="1371" actId="113"/>
        <pc:sldMkLst>
          <pc:docMk/>
          <pc:sldMk cId="3137185758" sldId="428"/>
        </pc:sldMkLst>
        <pc:spChg chg="del">
          <ac:chgData name="Suzanne Foncin" userId="0451174a-4b73-45d3-996d-b76d8a341db7" providerId="ADAL" clId="{7B174F08-E834-46EC-BF96-A43D1AE6B651}" dt="2025-06-24T10:20:26.286" v="545" actId="478"/>
          <ac:spMkLst>
            <pc:docMk/>
            <pc:sldMk cId="3137185758" sldId="428"/>
            <ac:spMk id="5" creationId="{9C4AB65E-A20C-E0E7-4759-67B316A200E6}"/>
          </ac:spMkLst>
        </pc:spChg>
        <pc:spChg chg="del">
          <ac:chgData name="Suzanne Foncin" userId="0451174a-4b73-45d3-996d-b76d8a341db7" providerId="ADAL" clId="{7B174F08-E834-46EC-BF96-A43D1AE6B651}" dt="2025-06-24T10:20:27.657" v="546" actId="478"/>
          <ac:spMkLst>
            <pc:docMk/>
            <pc:sldMk cId="3137185758" sldId="428"/>
            <ac:spMk id="6" creationId="{F3936908-273B-A2A1-CE36-9E954B42E126}"/>
          </ac:spMkLst>
        </pc:spChg>
        <pc:spChg chg="mod">
          <ac:chgData name="Suzanne Foncin" userId="0451174a-4b73-45d3-996d-b76d8a341db7" providerId="ADAL" clId="{7B174F08-E834-46EC-BF96-A43D1AE6B651}" dt="2025-06-25T08:11:45.768" v="1303" actId="790"/>
          <ac:spMkLst>
            <pc:docMk/>
            <pc:sldMk cId="3137185758" sldId="428"/>
            <ac:spMk id="28" creationId="{AAFB8467-5FA0-4621-FBD5-068C50C1A1F6}"/>
          </ac:spMkLst>
        </pc:spChg>
        <pc:spChg chg="mod">
          <ac:chgData name="Suzanne Foncin" userId="0451174a-4b73-45d3-996d-b76d8a341db7" providerId="ADAL" clId="{7B174F08-E834-46EC-BF96-A43D1AE6B651}" dt="2025-06-25T08:11:45.768" v="1303" actId="790"/>
          <ac:spMkLst>
            <pc:docMk/>
            <pc:sldMk cId="3137185758" sldId="428"/>
            <ac:spMk id="29" creationId="{72B63E97-39B7-20E5-D0D2-432392473A1C}"/>
          </ac:spMkLst>
        </pc:spChg>
        <pc:spChg chg="add del mod">
          <ac:chgData name="Suzanne Foncin" userId="0451174a-4b73-45d3-996d-b76d8a341db7" providerId="ADAL" clId="{7B174F08-E834-46EC-BF96-A43D1AE6B651}" dt="2025-06-25T08:11:45.768" v="1303" actId="790"/>
          <ac:spMkLst>
            <pc:docMk/>
            <pc:sldMk cId="3137185758" sldId="428"/>
            <ac:spMk id="30" creationId="{100911F5-3F46-2456-42C3-1B755234C6B2}"/>
          </ac:spMkLst>
        </pc:spChg>
        <pc:spChg chg="mod">
          <ac:chgData name="Suzanne Foncin" userId="0451174a-4b73-45d3-996d-b76d8a341db7" providerId="ADAL" clId="{7B174F08-E834-46EC-BF96-A43D1AE6B651}" dt="2025-06-25T08:36:22.490" v="1371" actId="113"/>
          <ac:spMkLst>
            <pc:docMk/>
            <pc:sldMk cId="3137185758" sldId="428"/>
            <ac:spMk id="31" creationId="{4B5E1CC9-648A-B045-6546-5557FBA1B767}"/>
          </ac:spMkLst>
        </pc:spChg>
      </pc:sldChg>
      <pc:sldChg chg="addSp delSp modSp add mod modAnim">
        <pc:chgData name="Suzanne Foncin" userId="0451174a-4b73-45d3-996d-b76d8a341db7" providerId="ADAL" clId="{7B174F08-E834-46EC-BF96-A43D1AE6B651}" dt="2025-06-25T08:11:45.768" v="1303" actId="790"/>
        <pc:sldMkLst>
          <pc:docMk/>
          <pc:sldMk cId="1043094144" sldId="429"/>
        </pc:sldMkLst>
        <pc:spChg chg="add mod">
          <ac:chgData name="Suzanne Foncin" userId="0451174a-4b73-45d3-996d-b76d8a341db7" providerId="ADAL" clId="{7B174F08-E834-46EC-BF96-A43D1AE6B651}" dt="2025-06-25T08:11:45.768" v="1303" actId="790"/>
          <ac:spMkLst>
            <pc:docMk/>
            <pc:sldMk cId="1043094144" sldId="429"/>
            <ac:spMk id="2" creationId="{4FE1A054-F35A-AA84-C81F-49991DB53A16}"/>
          </ac:spMkLst>
        </pc:spChg>
        <pc:spChg chg="add mod">
          <ac:chgData name="Suzanne Foncin" userId="0451174a-4b73-45d3-996d-b76d8a341db7" providerId="ADAL" clId="{7B174F08-E834-46EC-BF96-A43D1AE6B651}" dt="2025-06-25T08:11:45.768" v="1303" actId="790"/>
          <ac:spMkLst>
            <pc:docMk/>
            <pc:sldMk cId="1043094144" sldId="429"/>
            <ac:spMk id="3" creationId="{7E633422-00F8-7C18-F826-CA4EC679520F}"/>
          </ac:spMkLst>
        </pc:spChg>
        <pc:spChg chg="del mod">
          <ac:chgData name="Suzanne Foncin" userId="0451174a-4b73-45d3-996d-b76d8a341db7" providerId="ADAL" clId="{7B174F08-E834-46EC-BF96-A43D1AE6B651}" dt="2025-06-24T10:21:30.547" v="562" actId="478"/>
          <ac:spMkLst>
            <pc:docMk/>
            <pc:sldMk cId="1043094144" sldId="429"/>
            <ac:spMk id="5" creationId="{10B9FA7C-F0D1-813B-1FE5-1D820B17BA8E}"/>
          </ac:spMkLst>
        </pc:spChg>
        <pc:spChg chg="del mod">
          <ac:chgData name="Suzanne Foncin" userId="0451174a-4b73-45d3-996d-b76d8a341db7" providerId="ADAL" clId="{7B174F08-E834-46EC-BF96-A43D1AE6B651}" dt="2025-06-24T10:21:30.547" v="562" actId="478"/>
          <ac:spMkLst>
            <pc:docMk/>
            <pc:sldMk cId="1043094144" sldId="429"/>
            <ac:spMk id="6" creationId="{AA909720-B185-07CF-418E-9D581463E59A}"/>
          </ac:spMkLst>
        </pc:spChg>
        <pc:spChg chg="mod">
          <ac:chgData name="Suzanne Foncin" userId="0451174a-4b73-45d3-996d-b76d8a341db7" providerId="ADAL" clId="{7B174F08-E834-46EC-BF96-A43D1AE6B651}" dt="2025-06-25T08:11:45.768" v="1303" actId="790"/>
          <ac:spMkLst>
            <pc:docMk/>
            <pc:sldMk cId="1043094144" sldId="429"/>
            <ac:spMk id="28" creationId="{48385344-9FF6-4F5F-25F0-12F510AD4ECF}"/>
          </ac:spMkLst>
        </pc:spChg>
        <pc:spChg chg="mod">
          <ac:chgData name="Suzanne Foncin" userId="0451174a-4b73-45d3-996d-b76d8a341db7" providerId="ADAL" clId="{7B174F08-E834-46EC-BF96-A43D1AE6B651}" dt="2025-06-25T08:11:45.768" v="1303" actId="790"/>
          <ac:spMkLst>
            <pc:docMk/>
            <pc:sldMk cId="1043094144" sldId="429"/>
            <ac:spMk id="29" creationId="{2C013230-346A-8AFC-9407-38CD1A418385}"/>
          </ac:spMkLst>
        </pc:spChg>
        <pc:spChg chg="mod">
          <ac:chgData name="Suzanne Foncin" userId="0451174a-4b73-45d3-996d-b76d8a341db7" providerId="ADAL" clId="{7B174F08-E834-46EC-BF96-A43D1AE6B651}" dt="2025-06-25T08:11:45.768" v="1303" actId="790"/>
          <ac:spMkLst>
            <pc:docMk/>
            <pc:sldMk cId="1043094144" sldId="429"/>
            <ac:spMk id="30" creationId="{443A2EE6-C6AE-5A4D-2435-C0E6CCF46827}"/>
          </ac:spMkLst>
        </pc:spChg>
        <pc:spChg chg="mod">
          <ac:chgData name="Suzanne Foncin" userId="0451174a-4b73-45d3-996d-b76d8a341db7" providerId="ADAL" clId="{7B174F08-E834-46EC-BF96-A43D1AE6B651}" dt="2025-06-25T08:11:45.768" v="1303" actId="790"/>
          <ac:spMkLst>
            <pc:docMk/>
            <pc:sldMk cId="1043094144" sldId="429"/>
            <ac:spMk id="31" creationId="{189B7D32-BA55-1F26-FFEF-72E83FBD467C}"/>
          </ac:spMkLst>
        </pc:spChg>
      </pc:sldChg>
      <pc:sldChg chg="delSp modSp add mod delAnim">
        <pc:chgData name="Suzanne Foncin" userId="0451174a-4b73-45d3-996d-b76d8a341db7" providerId="ADAL" clId="{7B174F08-E834-46EC-BF96-A43D1AE6B651}" dt="2025-06-25T08:11:45.768" v="1303" actId="790"/>
        <pc:sldMkLst>
          <pc:docMk/>
          <pc:sldMk cId="2005978799" sldId="430"/>
        </pc:sldMkLst>
        <pc:spChg chg="del">
          <ac:chgData name="Suzanne Foncin" userId="0451174a-4b73-45d3-996d-b76d8a341db7" providerId="ADAL" clId="{7B174F08-E834-46EC-BF96-A43D1AE6B651}" dt="2025-06-24T10:04:01.934" v="450" actId="478"/>
          <ac:spMkLst>
            <pc:docMk/>
            <pc:sldMk cId="2005978799" sldId="430"/>
            <ac:spMk id="2" creationId="{E5B8392E-15C3-A730-672E-1CEA134595D8}"/>
          </ac:spMkLst>
        </pc:spChg>
        <pc:spChg chg="del">
          <ac:chgData name="Suzanne Foncin" userId="0451174a-4b73-45d3-996d-b76d8a341db7" providerId="ADAL" clId="{7B174F08-E834-46EC-BF96-A43D1AE6B651}" dt="2025-06-24T10:04:01.934" v="450" actId="478"/>
          <ac:spMkLst>
            <pc:docMk/>
            <pc:sldMk cId="2005978799" sldId="430"/>
            <ac:spMk id="3" creationId="{75B91DF5-7118-BD0E-23AA-2A52038AD0E5}"/>
          </ac:spMkLst>
        </pc:spChg>
        <pc:spChg chg="del">
          <ac:chgData name="Suzanne Foncin" userId="0451174a-4b73-45d3-996d-b76d8a341db7" providerId="ADAL" clId="{7B174F08-E834-46EC-BF96-A43D1AE6B651}" dt="2025-06-24T10:39:01.903" v="929" actId="478"/>
          <ac:spMkLst>
            <pc:docMk/>
            <pc:sldMk cId="2005978799" sldId="430"/>
            <ac:spMk id="5" creationId="{7351E1A1-0428-4D24-E7E4-DA1875A72CFC}"/>
          </ac:spMkLst>
        </pc:spChg>
        <pc:spChg chg="del">
          <ac:chgData name="Suzanne Foncin" userId="0451174a-4b73-45d3-996d-b76d8a341db7" providerId="ADAL" clId="{7B174F08-E834-46EC-BF96-A43D1AE6B651}" dt="2025-06-24T10:39:01.903" v="929" actId="478"/>
          <ac:spMkLst>
            <pc:docMk/>
            <pc:sldMk cId="2005978799" sldId="430"/>
            <ac:spMk id="6" creationId="{4E13A449-B8D7-CB82-97AF-6BEA6D7B61A7}"/>
          </ac:spMkLst>
        </pc:spChg>
        <pc:spChg chg="mod">
          <ac:chgData name="Suzanne Foncin" userId="0451174a-4b73-45d3-996d-b76d8a341db7" providerId="ADAL" clId="{7B174F08-E834-46EC-BF96-A43D1AE6B651}" dt="2025-06-25T08:11:45.768" v="1303" actId="790"/>
          <ac:spMkLst>
            <pc:docMk/>
            <pc:sldMk cId="2005978799" sldId="430"/>
            <ac:spMk id="28" creationId="{626A1DF7-00BB-2260-D68A-CA7CA443E568}"/>
          </ac:spMkLst>
        </pc:spChg>
        <pc:spChg chg="mod">
          <ac:chgData name="Suzanne Foncin" userId="0451174a-4b73-45d3-996d-b76d8a341db7" providerId="ADAL" clId="{7B174F08-E834-46EC-BF96-A43D1AE6B651}" dt="2025-06-25T08:11:45.768" v="1303" actId="790"/>
          <ac:spMkLst>
            <pc:docMk/>
            <pc:sldMk cId="2005978799" sldId="430"/>
            <ac:spMk id="29" creationId="{93FC852E-2B83-4F9F-C644-845C53CB63B1}"/>
          </ac:spMkLst>
        </pc:spChg>
        <pc:spChg chg="mod">
          <ac:chgData name="Suzanne Foncin" userId="0451174a-4b73-45d3-996d-b76d8a341db7" providerId="ADAL" clId="{7B174F08-E834-46EC-BF96-A43D1AE6B651}" dt="2025-06-25T08:11:45.768" v="1303" actId="790"/>
          <ac:spMkLst>
            <pc:docMk/>
            <pc:sldMk cId="2005978799" sldId="430"/>
            <ac:spMk id="30" creationId="{8A85C7F2-4569-BE1C-816E-D11BD4A88C2D}"/>
          </ac:spMkLst>
        </pc:spChg>
        <pc:spChg chg="mod">
          <ac:chgData name="Suzanne Foncin" userId="0451174a-4b73-45d3-996d-b76d8a341db7" providerId="ADAL" clId="{7B174F08-E834-46EC-BF96-A43D1AE6B651}" dt="2025-06-25T08:11:45.768" v="1303" actId="790"/>
          <ac:spMkLst>
            <pc:docMk/>
            <pc:sldMk cId="2005978799" sldId="430"/>
            <ac:spMk id="31" creationId="{52D806B7-574A-AEA5-4BF6-A87F8985E87E}"/>
          </ac:spMkLst>
        </pc:spChg>
      </pc:sldChg>
      <pc:sldChg chg="addSp delSp modSp add mod">
        <pc:chgData name="Suzanne Foncin" userId="0451174a-4b73-45d3-996d-b76d8a341db7" providerId="ADAL" clId="{7B174F08-E834-46EC-BF96-A43D1AE6B651}" dt="2025-06-25T08:14:29.963" v="1356" actId="113"/>
        <pc:sldMkLst>
          <pc:docMk/>
          <pc:sldMk cId="586990109" sldId="431"/>
        </pc:sldMkLst>
        <pc:spChg chg="add mod">
          <ac:chgData name="Suzanne Foncin" userId="0451174a-4b73-45d3-996d-b76d8a341db7" providerId="ADAL" clId="{7B174F08-E834-46EC-BF96-A43D1AE6B651}" dt="2025-06-25T08:11:45.768" v="1303" actId="790"/>
          <ac:spMkLst>
            <pc:docMk/>
            <pc:sldMk cId="586990109" sldId="431"/>
            <ac:spMk id="4" creationId="{CC23C45A-03D0-4BC0-C09A-3B4502ADA96D}"/>
          </ac:spMkLst>
        </pc:spChg>
        <pc:spChg chg="del">
          <ac:chgData name="Suzanne Foncin" userId="0451174a-4b73-45d3-996d-b76d8a341db7" providerId="ADAL" clId="{7B174F08-E834-46EC-BF96-A43D1AE6B651}" dt="2025-06-24T10:39:13.222" v="931" actId="478"/>
          <ac:spMkLst>
            <pc:docMk/>
            <pc:sldMk cId="586990109" sldId="431"/>
            <ac:spMk id="5" creationId="{659A64D3-3C8B-5605-602E-CDFB2563440C}"/>
          </ac:spMkLst>
        </pc:spChg>
        <pc:spChg chg="del">
          <ac:chgData name="Suzanne Foncin" userId="0451174a-4b73-45d3-996d-b76d8a341db7" providerId="ADAL" clId="{7B174F08-E834-46EC-BF96-A43D1AE6B651}" dt="2025-06-24T10:39:13.222" v="931" actId="478"/>
          <ac:spMkLst>
            <pc:docMk/>
            <pc:sldMk cId="586990109" sldId="431"/>
            <ac:spMk id="6" creationId="{0EF472E7-7DFA-FDE9-612C-F2CAEB8313DD}"/>
          </ac:spMkLst>
        </pc:spChg>
        <pc:spChg chg="add del mod">
          <ac:chgData name="Suzanne Foncin" userId="0451174a-4b73-45d3-996d-b76d8a341db7" providerId="ADAL" clId="{7B174F08-E834-46EC-BF96-A43D1AE6B651}" dt="2025-06-24T10:39:41.259" v="937" actId="478"/>
          <ac:spMkLst>
            <pc:docMk/>
            <pc:sldMk cId="586990109" sldId="431"/>
            <ac:spMk id="8" creationId="{5C6A523C-7CC2-E069-7AEC-9A4AD563334C}"/>
          </ac:spMkLst>
        </pc:spChg>
        <pc:spChg chg="mod">
          <ac:chgData name="Suzanne Foncin" userId="0451174a-4b73-45d3-996d-b76d8a341db7" providerId="ADAL" clId="{7B174F08-E834-46EC-BF96-A43D1AE6B651}" dt="2025-06-25T08:11:45.768" v="1303" actId="790"/>
          <ac:spMkLst>
            <pc:docMk/>
            <pc:sldMk cId="586990109" sldId="431"/>
            <ac:spMk id="28" creationId="{19FE6123-C26F-03C0-17E5-EDE2C97449D0}"/>
          </ac:spMkLst>
        </pc:spChg>
        <pc:spChg chg="mod">
          <ac:chgData name="Suzanne Foncin" userId="0451174a-4b73-45d3-996d-b76d8a341db7" providerId="ADAL" clId="{7B174F08-E834-46EC-BF96-A43D1AE6B651}" dt="2025-06-25T08:11:45.768" v="1303" actId="790"/>
          <ac:spMkLst>
            <pc:docMk/>
            <pc:sldMk cId="586990109" sldId="431"/>
            <ac:spMk id="29" creationId="{04B6297C-01A7-1654-0218-F9A1911813E9}"/>
          </ac:spMkLst>
        </pc:spChg>
        <pc:spChg chg="del">
          <ac:chgData name="Suzanne Foncin" userId="0451174a-4b73-45d3-996d-b76d8a341db7" providerId="ADAL" clId="{7B174F08-E834-46EC-BF96-A43D1AE6B651}" dt="2025-06-24T10:39:39.219" v="936" actId="478"/>
          <ac:spMkLst>
            <pc:docMk/>
            <pc:sldMk cId="586990109" sldId="431"/>
            <ac:spMk id="30" creationId="{5F97D3EA-A7C9-A172-E6E6-EDFC64D1D9B5}"/>
          </ac:spMkLst>
        </pc:spChg>
        <pc:spChg chg="mod">
          <ac:chgData name="Suzanne Foncin" userId="0451174a-4b73-45d3-996d-b76d8a341db7" providerId="ADAL" clId="{7B174F08-E834-46EC-BF96-A43D1AE6B651}" dt="2025-06-25T08:14:29.963" v="1356" actId="113"/>
          <ac:spMkLst>
            <pc:docMk/>
            <pc:sldMk cId="586990109" sldId="431"/>
            <ac:spMk id="31" creationId="{C186F47A-AAAE-B5C9-1D22-72A2B825951E}"/>
          </ac:spMkLst>
        </pc:spChg>
        <pc:picChg chg="add del mod">
          <ac:chgData name="Suzanne Foncin" userId="0451174a-4b73-45d3-996d-b76d8a341db7" providerId="ADAL" clId="{7B174F08-E834-46EC-BF96-A43D1AE6B651}" dt="2025-06-24T10:31:15.187" v="722" actId="478"/>
          <ac:picMkLst>
            <pc:docMk/>
            <pc:sldMk cId="586990109" sldId="431"/>
            <ac:picMk id="3" creationId="{02BFBF52-95E1-DBF2-2CE1-1149E34261F7}"/>
          </ac:picMkLst>
        </pc:picChg>
      </pc:sldChg>
      <pc:sldChg chg="delSp modSp add mod modAnim">
        <pc:chgData name="Suzanne Foncin" userId="0451174a-4b73-45d3-996d-b76d8a341db7" providerId="ADAL" clId="{7B174F08-E834-46EC-BF96-A43D1AE6B651}" dt="2025-06-25T08:11:45.768" v="1303" actId="790"/>
        <pc:sldMkLst>
          <pc:docMk/>
          <pc:sldMk cId="1430691550" sldId="2945"/>
        </pc:sldMkLst>
        <pc:spChg chg="mod">
          <ac:chgData name="Suzanne Foncin" userId="0451174a-4b73-45d3-996d-b76d8a341db7" providerId="ADAL" clId="{7B174F08-E834-46EC-BF96-A43D1AE6B651}" dt="2025-06-25T08:11:45.768" v="1303" actId="790"/>
          <ac:spMkLst>
            <pc:docMk/>
            <pc:sldMk cId="1430691550" sldId="2945"/>
            <ac:spMk id="2" creationId="{FE0AF375-1C46-E1BA-2BD6-75165D117A6D}"/>
          </ac:spMkLst>
        </pc:spChg>
        <pc:spChg chg="mod">
          <ac:chgData name="Suzanne Foncin" userId="0451174a-4b73-45d3-996d-b76d8a341db7" providerId="ADAL" clId="{7B174F08-E834-46EC-BF96-A43D1AE6B651}" dt="2025-06-25T08:11:45.768" v="1303" actId="790"/>
          <ac:spMkLst>
            <pc:docMk/>
            <pc:sldMk cId="1430691550" sldId="2945"/>
            <ac:spMk id="3" creationId="{AFEC5BF6-852C-F2BA-287A-658A14B30F9E}"/>
          </ac:spMkLst>
        </pc:spChg>
        <pc:spChg chg="mod">
          <ac:chgData name="Suzanne Foncin" userId="0451174a-4b73-45d3-996d-b76d8a341db7" providerId="ADAL" clId="{7B174F08-E834-46EC-BF96-A43D1AE6B651}" dt="2025-06-25T08:11:45.768" v="1303" actId="790"/>
          <ac:spMkLst>
            <pc:docMk/>
            <pc:sldMk cId="1430691550" sldId="2945"/>
            <ac:spMk id="4" creationId="{BAF95AB5-3CC5-0793-982B-3E8EDA59517D}"/>
          </ac:spMkLst>
        </pc:spChg>
        <pc:spChg chg="del">
          <ac:chgData name="Suzanne Foncin" userId="0451174a-4b73-45d3-996d-b76d8a341db7" providerId="ADAL" clId="{7B174F08-E834-46EC-BF96-A43D1AE6B651}" dt="2025-06-24T10:19:54.830" v="538" actId="478"/>
          <ac:spMkLst>
            <pc:docMk/>
            <pc:sldMk cId="1430691550" sldId="2945"/>
            <ac:spMk id="8" creationId="{CA37EB47-547C-7407-23C0-519D30D7B806}"/>
          </ac:spMkLst>
        </pc:spChg>
        <pc:spChg chg="mod">
          <ac:chgData name="Suzanne Foncin" userId="0451174a-4b73-45d3-996d-b76d8a341db7" providerId="ADAL" clId="{7B174F08-E834-46EC-BF96-A43D1AE6B651}" dt="2025-06-25T08:11:45.768" v="1303" actId="790"/>
          <ac:spMkLst>
            <pc:docMk/>
            <pc:sldMk cId="1430691550" sldId="2945"/>
            <ac:spMk id="9" creationId="{46FE2451-0BC9-3701-D634-8B5F59A6493D}"/>
          </ac:spMkLst>
        </pc:spChg>
        <pc:spChg chg="mod">
          <ac:chgData name="Suzanne Foncin" userId="0451174a-4b73-45d3-996d-b76d8a341db7" providerId="ADAL" clId="{7B174F08-E834-46EC-BF96-A43D1AE6B651}" dt="2025-06-25T08:11:45.768" v="1303" actId="790"/>
          <ac:spMkLst>
            <pc:docMk/>
            <pc:sldMk cId="1430691550" sldId="2945"/>
            <ac:spMk id="10" creationId="{D51F71DF-5026-3CCE-338E-585E464F1297}"/>
          </ac:spMkLst>
        </pc:spChg>
        <pc:spChg chg="mod">
          <ac:chgData name="Suzanne Foncin" userId="0451174a-4b73-45d3-996d-b76d8a341db7" providerId="ADAL" clId="{7B174F08-E834-46EC-BF96-A43D1AE6B651}" dt="2025-06-25T08:11:45.768" v="1303" actId="790"/>
          <ac:spMkLst>
            <pc:docMk/>
            <pc:sldMk cId="1430691550" sldId="2945"/>
            <ac:spMk id="11" creationId="{F07E7652-9F0B-6D21-07C4-9F03F5CE5CC2}"/>
          </ac:spMkLst>
        </pc:spChg>
      </pc:sldChg>
      <pc:sldChg chg="delSp modSp add mod modAnim">
        <pc:chgData name="Suzanne Foncin" userId="0451174a-4b73-45d3-996d-b76d8a341db7" providerId="ADAL" clId="{7B174F08-E834-46EC-BF96-A43D1AE6B651}" dt="2025-06-25T08:11:45.768" v="1303" actId="790"/>
        <pc:sldMkLst>
          <pc:docMk/>
          <pc:sldMk cId="607059130" sldId="2951"/>
        </pc:sldMkLst>
        <pc:spChg chg="mod">
          <ac:chgData name="Suzanne Foncin" userId="0451174a-4b73-45d3-996d-b76d8a341db7" providerId="ADAL" clId="{7B174F08-E834-46EC-BF96-A43D1AE6B651}" dt="2025-06-25T08:11:45.768" v="1303" actId="790"/>
          <ac:spMkLst>
            <pc:docMk/>
            <pc:sldMk cId="607059130" sldId="2951"/>
            <ac:spMk id="2" creationId="{FE0AF375-1C46-E1BA-2BD6-75165D117A6D}"/>
          </ac:spMkLst>
        </pc:spChg>
        <pc:spChg chg="mod">
          <ac:chgData name="Suzanne Foncin" userId="0451174a-4b73-45d3-996d-b76d8a341db7" providerId="ADAL" clId="{7B174F08-E834-46EC-BF96-A43D1AE6B651}" dt="2025-06-25T08:11:45.768" v="1303" actId="790"/>
          <ac:spMkLst>
            <pc:docMk/>
            <pc:sldMk cId="607059130" sldId="2951"/>
            <ac:spMk id="3" creationId="{AFEC5BF6-852C-F2BA-287A-658A14B30F9E}"/>
          </ac:spMkLst>
        </pc:spChg>
        <pc:spChg chg="mod">
          <ac:chgData name="Suzanne Foncin" userId="0451174a-4b73-45d3-996d-b76d8a341db7" providerId="ADAL" clId="{7B174F08-E834-46EC-BF96-A43D1AE6B651}" dt="2025-06-25T08:11:45.768" v="1303" actId="790"/>
          <ac:spMkLst>
            <pc:docMk/>
            <pc:sldMk cId="607059130" sldId="2951"/>
            <ac:spMk id="4" creationId="{515513C2-B23E-32BC-7D51-E4A40441569F}"/>
          </ac:spMkLst>
        </pc:spChg>
        <pc:spChg chg="del">
          <ac:chgData name="Suzanne Foncin" userId="0451174a-4b73-45d3-996d-b76d8a341db7" providerId="ADAL" clId="{7B174F08-E834-46EC-BF96-A43D1AE6B651}" dt="2025-06-24T10:39:08.383" v="930" actId="478"/>
          <ac:spMkLst>
            <pc:docMk/>
            <pc:sldMk cId="607059130" sldId="2951"/>
            <ac:spMk id="8" creationId="{CA37EB47-547C-7407-23C0-519D30D7B806}"/>
          </ac:spMkLst>
        </pc:spChg>
        <pc:spChg chg="mod">
          <ac:chgData name="Suzanne Foncin" userId="0451174a-4b73-45d3-996d-b76d8a341db7" providerId="ADAL" clId="{7B174F08-E834-46EC-BF96-A43D1AE6B651}" dt="2025-06-25T08:11:45.768" v="1303" actId="790"/>
          <ac:spMkLst>
            <pc:docMk/>
            <pc:sldMk cId="607059130" sldId="2951"/>
            <ac:spMk id="9" creationId="{46FE2451-0BC9-3701-D634-8B5F59A6493D}"/>
          </ac:spMkLst>
        </pc:spChg>
        <pc:spChg chg="mod">
          <ac:chgData name="Suzanne Foncin" userId="0451174a-4b73-45d3-996d-b76d8a341db7" providerId="ADAL" clId="{7B174F08-E834-46EC-BF96-A43D1AE6B651}" dt="2025-06-25T08:11:45.768" v="1303" actId="790"/>
          <ac:spMkLst>
            <pc:docMk/>
            <pc:sldMk cId="607059130" sldId="2951"/>
            <ac:spMk id="10" creationId="{D51F71DF-5026-3CCE-338E-585E464F1297}"/>
          </ac:spMkLst>
        </pc:spChg>
        <pc:spChg chg="mod">
          <ac:chgData name="Suzanne Foncin" userId="0451174a-4b73-45d3-996d-b76d8a341db7" providerId="ADAL" clId="{7B174F08-E834-46EC-BF96-A43D1AE6B651}" dt="2025-06-25T08:11:45.768" v="1303" actId="790"/>
          <ac:spMkLst>
            <pc:docMk/>
            <pc:sldMk cId="607059130" sldId="2951"/>
            <ac:spMk id="11" creationId="{F07E7652-9F0B-6D21-07C4-9F03F5CE5CC2}"/>
          </ac:spMkLst>
        </pc:spChg>
        <pc:spChg chg="mod">
          <ac:chgData name="Suzanne Foncin" userId="0451174a-4b73-45d3-996d-b76d8a341db7" providerId="ADAL" clId="{7B174F08-E834-46EC-BF96-A43D1AE6B651}" dt="2025-06-25T08:11:45.768" v="1303" actId="790"/>
          <ac:spMkLst>
            <pc:docMk/>
            <pc:sldMk cId="607059130" sldId="2951"/>
            <ac:spMk id="13" creationId="{B648D5EC-01F8-5D98-88BA-7A43F23E3DB0}"/>
          </ac:spMkLst>
        </pc:spChg>
      </pc:sldChg>
      <pc:sldChg chg="delSp modSp add mod">
        <pc:chgData name="Suzanne Foncin" userId="0451174a-4b73-45d3-996d-b76d8a341db7" providerId="ADAL" clId="{7B174F08-E834-46EC-BF96-A43D1AE6B651}" dt="2025-06-25T08:11:45.768" v="1303" actId="790"/>
        <pc:sldMkLst>
          <pc:docMk/>
          <pc:sldMk cId="3389600035" sldId="2952"/>
        </pc:sldMkLst>
        <pc:spChg chg="mod">
          <ac:chgData name="Suzanne Foncin" userId="0451174a-4b73-45d3-996d-b76d8a341db7" providerId="ADAL" clId="{7B174F08-E834-46EC-BF96-A43D1AE6B651}" dt="2025-06-25T08:11:45.768" v="1303" actId="790"/>
          <ac:spMkLst>
            <pc:docMk/>
            <pc:sldMk cId="3389600035" sldId="2952"/>
            <ac:spMk id="5" creationId="{281D7CEA-67A2-2444-2A28-973C80B6C1DC}"/>
          </ac:spMkLst>
        </pc:spChg>
        <pc:spChg chg="mod">
          <ac:chgData name="Suzanne Foncin" userId="0451174a-4b73-45d3-996d-b76d8a341db7" providerId="ADAL" clId="{7B174F08-E834-46EC-BF96-A43D1AE6B651}" dt="2025-06-25T08:11:45.768" v="1303" actId="790"/>
          <ac:spMkLst>
            <pc:docMk/>
            <pc:sldMk cId="3389600035" sldId="2952"/>
            <ac:spMk id="6" creationId="{9B47467D-8F86-0C90-463A-0EA8BF0335D4}"/>
          </ac:spMkLst>
        </pc:spChg>
        <pc:spChg chg="mod">
          <ac:chgData name="Suzanne Foncin" userId="0451174a-4b73-45d3-996d-b76d8a341db7" providerId="ADAL" clId="{7B174F08-E834-46EC-BF96-A43D1AE6B651}" dt="2025-06-25T08:11:45.768" v="1303" actId="790"/>
          <ac:spMkLst>
            <pc:docMk/>
            <pc:sldMk cId="3389600035" sldId="2952"/>
            <ac:spMk id="28" creationId="{E373D186-1CA7-9D63-5CF0-1EFF31FAD421}"/>
          </ac:spMkLst>
        </pc:spChg>
        <pc:spChg chg="mod">
          <ac:chgData name="Suzanne Foncin" userId="0451174a-4b73-45d3-996d-b76d8a341db7" providerId="ADAL" clId="{7B174F08-E834-46EC-BF96-A43D1AE6B651}" dt="2025-06-25T08:11:45.768" v="1303" actId="790"/>
          <ac:spMkLst>
            <pc:docMk/>
            <pc:sldMk cId="3389600035" sldId="2952"/>
            <ac:spMk id="29" creationId="{0BBDB759-EE5E-E4F0-24D9-1C84B372E2C4}"/>
          </ac:spMkLst>
        </pc:spChg>
        <pc:spChg chg="mod">
          <ac:chgData name="Suzanne Foncin" userId="0451174a-4b73-45d3-996d-b76d8a341db7" providerId="ADAL" clId="{7B174F08-E834-46EC-BF96-A43D1AE6B651}" dt="2025-06-25T08:11:45.768" v="1303" actId="790"/>
          <ac:spMkLst>
            <pc:docMk/>
            <pc:sldMk cId="3389600035" sldId="2952"/>
            <ac:spMk id="30" creationId="{00130400-AF4E-4500-12B0-8A6C0264F3B1}"/>
          </ac:spMkLst>
        </pc:spChg>
        <pc:spChg chg="del mod">
          <ac:chgData name="Suzanne Foncin" userId="0451174a-4b73-45d3-996d-b76d8a341db7" providerId="ADAL" clId="{7B174F08-E834-46EC-BF96-A43D1AE6B651}" dt="2025-06-24T10:30:38.603" v="721" actId="478"/>
          <ac:spMkLst>
            <pc:docMk/>
            <pc:sldMk cId="3389600035" sldId="2952"/>
            <ac:spMk id="31" creationId="{6051BB07-ACC0-1715-8B36-DC12D5315B93}"/>
          </ac:spMkLst>
        </pc:spChg>
        <pc:picChg chg="mod">
          <ac:chgData name="Suzanne Foncin" userId="0451174a-4b73-45d3-996d-b76d8a341db7" providerId="ADAL" clId="{7B174F08-E834-46EC-BF96-A43D1AE6B651}" dt="2025-06-24T10:30:23.395" v="717" actId="1076"/>
          <ac:picMkLst>
            <pc:docMk/>
            <pc:sldMk cId="3389600035" sldId="2952"/>
            <ac:picMk id="3" creationId="{35DEDAAF-3975-029C-2A4D-FDDCF6BE758D}"/>
          </ac:picMkLst>
        </pc:picChg>
      </pc:sldChg>
      <pc:sldChg chg="modSp add mod ord">
        <pc:chgData name="Suzanne Foncin" userId="0451174a-4b73-45d3-996d-b76d8a341db7" providerId="ADAL" clId="{7B174F08-E834-46EC-BF96-A43D1AE6B651}" dt="2025-06-25T08:11:45.768" v="1303" actId="790"/>
        <pc:sldMkLst>
          <pc:docMk/>
          <pc:sldMk cId="3699402037" sldId="2953"/>
        </pc:sldMkLst>
        <pc:spChg chg="mod">
          <ac:chgData name="Suzanne Foncin" userId="0451174a-4b73-45d3-996d-b76d8a341db7" providerId="ADAL" clId="{7B174F08-E834-46EC-BF96-A43D1AE6B651}" dt="2025-06-25T08:11:45.768" v="1303" actId="790"/>
          <ac:spMkLst>
            <pc:docMk/>
            <pc:sldMk cId="3699402037" sldId="2953"/>
            <ac:spMk id="7" creationId="{ED482555-165F-17B8-9BE6-311BB319BD63}"/>
          </ac:spMkLst>
        </pc:spChg>
      </pc:sldChg>
      <pc:sldChg chg="add del">
        <pc:chgData name="Suzanne Foncin" userId="0451174a-4b73-45d3-996d-b76d8a341db7" providerId="ADAL" clId="{7B174F08-E834-46EC-BF96-A43D1AE6B651}" dt="2025-06-24T10:26:52.117" v="708" actId="47"/>
        <pc:sldMkLst>
          <pc:docMk/>
          <pc:sldMk cId="459858205" sldId="2954"/>
        </pc:sldMkLst>
      </pc:sldChg>
      <pc:sldChg chg="modSp add mod">
        <pc:chgData name="Suzanne Foncin" userId="0451174a-4b73-45d3-996d-b76d8a341db7" providerId="ADAL" clId="{7B174F08-E834-46EC-BF96-A43D1AE6B651}" dt="2025-06-25T08:40:52.012" v="1372" actId="113"/>
        <pc:sldMkLst>
          <pc:docMk/>
          <pc:sldMk cId="4033075078" sldId="2954"/>
        </pc:sldMkLst>
        <pc:spChg chg="mod">
          <ac:chgData name="Suzanne Foncin" userId="0451174a-4b73-45d3-996d-b76d8a341db7" providerId="ADAL" clId="{7B174F08-E834-46EC-BF96-A43D1AE6B651}" dt="2025-06-25T08:11:45.768" v="1303" actId="790"/>
          <ac:spMkLst>
            <pc:docMk/>
            <pc:sldMk cId="4033075078" sldId="2954"/>
            <ac:spMk id="28" creationId="{F6330C42-8CCE-EE6D-AA9B-49542C5882FF}"/>
          </ac:spMkLst>
        </pc:spChg>
        <pc:spChg chg="mod">
          <ac:chgData name="Suzanne Foncin" userId="0451174a-4b73-45d3-996d-b76d8a341db7" providerId="ADAL" clId="{7B174F08-E834-46EC-BF96-A43D1AE6B651}" dt="2025-06-25T08:11:45.768" v="1303" actId="790"/>
          <ac:spMkLst>
            <pc:docMk/>
            <pc:sldMk cId="4033075078" sldId="2954"/>
            <ac:spMk id="29" creationId="{449EA995-B84E-9825-B951-DF588E9AD275}"/>
          </ac:spMkLst>
        </pc:spChg>
        <pc:spChg chg="mod">
          <ac:chgData name="Suzanne Foncin" userId="0451174a-4b73-45d3-996d-b76d8a341db7" providerId="ADAL" clId="{7B174F08-E834-46EC-BF96-A43D1AE6B651}" dt="2025-06-25T08:11:45.768" v="1303" actId="790"/>
          <ac:spMkLst>
            <pc:docMk/>
            <pc:sldMk cId="4033075078" sldId="2954"/>
            <ac:spMk id="30" creationId="{6CE8D094-95A8-3315-8148-F99E6E101BF0}"/>
          </ac:spMkLst>
        </pc:spChg>
        <pc:spChg chg="mod">
          <ac:chgData name="Suzanne Foncin" userId="0451174a-4b73-45d3-996d-b76d8a341db7" providerId="ADAL" clId="{7B174F08-E834-46EC-BF96-A43D1AE6B651}" dt="2025-06-25T08:40:52.012" v="1372" actId="113"/>
          <ac:spMkLst>
            <pc:docMk/>
            <pc:sldMk cId="4033075078" sldId="2954"/>
            <ac:spMk id="31" creationId="{6033BF80-4A19-B047-BAF2-C7E436D7BAD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C5DC5B-BF83-D0F8-F17D-E458477D6A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1CA5C446-58AD-F05A-78BC-F13AD7A39D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FE7CBA-E269-484E-BC88-4EF08BDBC0FE}" type="datetimeFigureOut">
              <a:rPr lang="en-GB" smtClean="0"/>
              <a:t>24/06/2025</a:t>
            </a:fld>
            <a:endParaRPr lang="en-GB" dirty="0"/>
          </a:p>
        </p:txBody>
      </p:sp>
      <p:sp>
        <p:nvSpPr>
          <p:cNvPr id="4" name="Footer Placeholder 3">
            <a:extLst>
              <a:ext uri="{FF2B5EF4-FFF2-40B4-BE49-F238E27FC236}">
                <a16:creationId xmlns:a16="http://schemas.microsoft.com/office/drawing/2014/main" id="{1BBAEC85-53EE-AA3F-A105-CB67500BDB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061DCF5B-A081-B9F4-9E5F-FDA0297F20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59F402-05D6-4C19-804E-80C8EBA9A784}" type="slidenum">
              <a:rPr lang="en-GB" smtClean="0"/>
              <a:t>‹#›</a:t>
            </a:fld>
            <a:endParaRPr lang="en-GB" dirty="0"/>
          </a:p>
        </p:txBody>
      </p:sp>
    </p:spTree>
    <p:extLst>
      <p:ext uri="{BB962C8B-B14F-4D97-AF65-F5344CB8AC3E}">
        <p14:creationId xmlns:p14="http://schemas.microsoft.com/office/powerpoint/2010/main" val="208269261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050A8971-52B8-4C5A-99D8-986A596F2912}" type="datetimeFigureOut">
              <a:rPr lang="en-GB" smtClean="0"/>
              <a:pPr/>
              <a:t>24/06/2025</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026B53C8-14E4-49A7-A1A5-3BF810B81EBE}" type="slidenum">
              <a:rPr lang="en-GB" smtClean="0"/>
              <a:pPr/>
              <a:t>‹#›</a:t>
            </a:fld>
            <a:endParaRPr lang="en-GB" dirty="0"/>
          </a:p>
        </p:txBody>
      </p:sp>
    </p:spTree>
    <p:extLst>
      <p:ext uri="{BB962C8B-B14F-4D97-AF65-F5344CB8AC3E}">
        <p14:creationId xmlns:p14="http://schemas.microsoft.com/office/powerpoint/2010/main" val="4209032733"/>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439FD4-40F3-424B-93F4-6BCBFF71B184}" type="slidenum">
              <a:rPr lang="en-GB" smtClean="0"/>
              <a:t>5</a:t>
            </a:fld>
            <a:endParaRPr lang="en-GB" dirty="0"/>
          </a:p>
        </p:txBody>
      </p:sp>
    </p:spTree>
    <p:extLst>
      <p:ext uri="{BB962C8B-B14F-4D97-AF65-F5344CB8AC3E}">
        <p14:creationId xmlns:p14="http://schemas.microsoft.com/office/powerpoint/2010/main" val="6142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439FD4-40F3-424B-93F4-6BCBFF71B184}" type="slidenum">
              <a:rPr lang="en-GB" smtClean="0"/>
              <a:t>14</a:t>
            </a:fld>
            <a:endParaRPr lang="en-GB" dirty="0"/>
          </a:p>
        </p:txBody>
      </p:sp>
    </p:spTree>
    <p:extLst>
      <p:ext uri="{BB962C8B-B14F-4D97-AF65-F5344CB8AC3E}">
        <p14:creationId xmlns:p14="http://schemas.microsoft.com/office/powerpoint/2010/main" val="139657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alibri"/>
              <a:buNone/>
            </a:pPr>
            <a:endParaRPr lang="en-US" dirty="0">
              <a:cs typeface="Calibri"/>
            </a:endParaRPr>
          </a:p>
        </p:txBody>
      </p:sp>
      <p:sp>
        <p:nvSpPr>
          <p:cNvPr id="4" name="Slide Number Placeholder 3"/>
          <p:cNvSpPr>
            <a:spLocks noGrp="1"/>
          </p:cNvSpPr>
          <p:nvPr>
            <p:ph type="sldNum" sz="quarter" idx="5"/>
          </p:nvPr>
        </p:nvSpPr>
        <p:spPr/>
        <p:txBody>
          <a:bodyPr/>
          <a:lstStyle/>
          <a:p>
            <a:fld id="{C6439FD4-40F3-424B-93F4-6BCBFF71B184}" type="slidenum">
              <a:rPr lang="en-GB" smtClean="0"/>
              <a:t>15</a:t>
            </a:fld>
            <a:endParaRPr lang="en-GB" dirty="0"/>
          </a:p>
        </p:txBody>
      </p:sp>
    </p:spTree>
    <p:extLst>
      <p:ext uri="{BB962C8B-B14F-4D97-AF65-F5344CB8AC3E}">
        <p14:creationId xmlns:p14="http://schemas.microsoft.com/office/powerpoint/2010/main" val="25679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CCD80-3C32-9035-625A-74CAA5FFDE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D05AD4-09F7-01DE-5C58-2215DC546A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0A5FC9-71F3-AAFD-DAE7-0C0DA36BF32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BF88F5-881E-BD01-452C-FAE0B4BF1B8D}"/>
              </a:ext>
            </a:extLst>
          </p:cNvPr>
          <p:cNvSpPr>
            <a:spLocks noGrp="1"/>
          </p:cNvSpPr>
          <p:nvPr>
            <p:ph type="sldNum" sz="quarter" idx="5"/>
          </p:nvPr>
        </p:nvSpPr>
        <p:spPr/>
        <p:txBody>
          <a:bodyPr/>
          <a:lstStyle/>
          <a:p>
            <a:fld id="{C6439FD4-40F3-424B-93F4-6BCBFF71B184}" type="slidenum">
              <a:rPr lang="en-GB" smtClean="0"/>
              <a:t>18</a:t>
            </a:fld>
            <a:endParaRPr lang="en-GB" dirty="0"/>
          </a:p>
        </p:txBody>
      </p:sp>
    </p:spTree>
    <p:extLst>
      <p:ext uri="{BB962C8B-B14F-4D97-AF65-F5344CB8AC3E}">
        <p14:creationId xmlns:p14="http://schemas.microsoft.com/office/powerpoint/2010/main" val="128544541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oleObject" Target="../embeddings/oleObject2.bin"/><Relationship Id="rId10"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image" Target="../media/image13.jp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30.xml"/><Relationship Id="rId7" Type="http://schemas.openxmlformats.org/officeDocument/2006/relationships/image" Target="../media/image1.emf"/><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oleObject" Target="../embeddings/oleObject6.bin"/><Relationship Id="rId5" Type="http://schemas.openxmlformats.org/officeDocument/2006/relationships/image" Target="../media/image14.jpg"/><Relationship Id="rId4" Type="http://schemas.openxmlformats.org/officeDocument/2006/relationships/slideMaster" Target="../slideMasters/slideMaster1.xml"/><Relationship Id="rId9" Type="http://schemas.openxmlformats.org/officeDocument/2006/relationships/image" Target="../media/image12.sv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6.svg"/><Relationship Id="rId2" Type="http://schemas.openxmlformats.org/officeDocument/2006/relationships/slideMaster" Target="../slideMasters/slideMaster1.xml"/><Relationship Id="rId1" Type="http://schemas.openxmlformats.org/officeDocument/2006/relationships/tags" Target="../tags/tag31.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12.svg"/></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892896-0027-443A-D01E-0CE282B3A5CC}"/>
              </a:ext>
            </a:extLst>
          </p:cNvPr>
          <p:cNvGraphicFramePr>
            <a:graphicFrameLocks noChangeAspect="1"/>
          </p:cNvGraphicFramePr>
          <p:nvPr>
            <p:custDataLst>
              <p:tags r:id="rId1"/>
            </p:custDataLst>
            <p:extLst>
              <p:ext uri="{D42A27DB-BD31-4B8C-83A1-F6EECF244321}">
                <p14:modId xmlns:p14="http://schemas.microsoft.com/office/powerpoint/2010/main" val="869136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C2892896-0027-443A-D01E-0CE282B3A5C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9" name="Freeform: Shape 38">
            <a:extLst>
              <a:ext uri="{FF2B5EF4-FFF2-40B4-BE49-F238E27FC236}">
                <a16:creationId xmlns:a16="http://schemas.microsoft.com/office/drawing/2014/main" id="{8ADD59A9-81EE-0DF4-BF97-645E59790906}"/>
              </a:ext>
            </a:extLst>
          </p:cNvPr>
          <p:cNvSpPr>
            <a:spLocks/>
          </p:cNvSpPr>
          <p:nvPr/>
        </p:nvSpPr>
        <p:spPr bwMode="auto">
          <a:xfrm>
            <a:off x="0" y="0"/>
            <a:ext cx="12192000" cy="3382710"/>
          </a:xfrm>
          <a:custGeom>
            <a:avLst/>
            <a:gdLst>
              <a:gd name="connsiteX0" fmla="*/ 0 w 12192000"/>
              <a:gd name="connsiteY0" fmla="*/ 0 h 3382710"/>
              <a:gd name="connsiteX1" fmla="*/ 12192000 w 12192000"/>
              <a:gd name="connsiteY1" fmla="*/ 0 h 3382710"/>
              <a:gd name="connsiteX2" fmla="*/ 12192000 w 12192000"/>
              <a:gd name="connsiteY2" fmla="*/ 2525484 h 3382710"/>
              <a:gd name="connsiteX3" fmla="*/ 10930890 w 12192000"/>
              <a:gd name="connsiteY3" fmla="*/ 2525484 h 3382710"/>
              <a:gd name="connsiteX4" fmla="*/ 8755659 w 12192000"/>
              <a:gd name="connsiteY4" fmla="*/ 2525484 h 3382710"/>
              <a:gd name="connsiteX5" fmla="*/ 7004114 w 12192000"/>
              <a:gd name="connsiteY5" fmla="*/ 2525484 h 3382710"/>
              <a:gd name="connsiteX6" fmla="*/ 6113526 w 12192000"/>
              <a:gd name="connsiteY6" fmla="*/ 3366922 h 3382710"/>
              <a:gd name="connsiteX7" fmla="*/ 6078476 w 12192000"/>
              <a:gd name="connsiteY7" fmla="*/ 3366922 h 3382710"/>
              <a:gd name="connsiteX8" fmla="*/ 5187887 w 12192000"/>
              <a:gd name="connsiteY8" fmla="*/ 2525484 h 3382710"/>
              <a:gd name="connsiteX9" fmla="*/ 3436341 w 12192000"/>
              <a:gd name="connsiteY9" fmla="*/ 2525484 h 3382710"/>
              <a:gd name="connsiteX10" fmla="*/ 1261112 w 12192000"/>
              <a:gd name="connsiteY10" fmla="*/ 2525484 h 3382710"/>
              <a:gd name="connsiteX11" fmla="*/ 0 w 12192000"/>
              <a:gd name="connsiteY11" fmla="*/ 2525484 h 338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382710">
                <a:moveTo>
                  <a:pt x="0" y="0"/>
                </a:moveTo>
                <a:lnTo>
                  <a:pt x="12192000" y="0"/>
                </a:lnTo>
                <a:lnTo>
                  <a:pt x="12192000" y="2525484"/>
                </a:lnTo>
                <a:lnTo>
                  <a:pt x="10930890" y="2525484"/>
                </a:lnTo>
                <a:lnTo>
                  <a:pt x="8755659" y="2525484"/>
                </a:lnTo>
                <a:lnTo>
                  <a:pt x="7004114" y="2525484"/>
                </a:lnTo>
                <a:cubicBezTo>
                  <a:pt x="6541294" y="2525484"/>
                  <a:pt x="6260783" y="2827046"/>
                  <a:pt x="6113526" y="3366922"/>
                </a:cubicBezTo>
                <a:cubicBezTo>
                  <a:pt x="6106478" y="3387973"/>
                  <a:pt x="6085525" y="3387973"/>
                  <a:pt x="6078476" y="3366922"/>
                </a:cubicBezTo>
                <a:cubicBezTo>
                  <a:pt x="5931221" y="2827046"/>
                  <a:pt x="5650707" y="2525484"/>
                  <a:pt x="5187887" y="2525484"/>
                </a:cubicBezTo>
                <a:lnTo>
                  <a:pt x="3436341" y="2525484"/>
                </a:lnTo>
                <a:lnTo>
                  <a:pt x="1261112" y="2525484"/>
                </a:lnTo>
                <a:lnTo>
                  <a:pt x="0" y="2525484"/>
                </a:lnTo>
                <a:close/>
              </a:path>
            </a:pathLst>
          </a:custGeom>
          <a:solidFill>
            <a:schemeClr val="bg1"/>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85750" indent="-285750" algn="l" eaLnBrk="0" fontAlgn="auto" hangingPunct="0">
              <a:spcBef>
                <a:spcPts val="300"/>
              </a:spcBef>
              <a:spcAft>
                <a:spcPts val="300"/>
              </a:spcAft>
              <a:buClr>
                <a:schemeClr val="tx2"/>
              </a:buClr>
              <a:buSzPct val="110000"/>
              <a:buFont typeface="Arial" panose="020B0604020202020204" pitchFamily="34" charset="0"/>
              <a:buChar char="•"/>
            </a:pPr>
            <a:endParaRPr lang="en-GB" sz="1600" kern="0" dirty="0">
              <a:solidFill>
                <a:schemeClr val="tx1"/>
              </a:solidFill>
            </a:endParaRPr>
          </a:p>
        </p:txBody>
      </p:sp>
      <p:sp>
        <p:nvSpPr>
          <p:cNvPr id="17" name="Title 1"/>
          <p:cNvSpPr>
            <a:spLocks noGrp="1"/>
          </p:cNvSpPr>
          <p:nvPr>
            <p:ph type="ctrTitle" hasCustomPrompt="1"/>
          </p:nvPr>
        </p:nvSpPr>
        <p:spPr>
          <a:xfrm>
            <a:off x="520700" y="3940216"/>
            <a:ext cx="11150600" cy="548009"/>
          </a:xfrm>
          <a:prstGeom prst="rect">
            <a:avLst/>
          </a:prstGeom>
        </p:spPr>
        <p:txBody>
          <a:bodyPr vert="horz" anchor="b" anchorCtr="0">
            <a:noAutofit/>
          </a:bodyPr>
          <a:lstStyle>
            <a:lvl1pPr algn="ctr">
              <a:lnSpc>
                <a:spcPct val="100000"/>
              </a:lnSpc>
              <a:defRPr sz="3600">
                <a:solidFill>
                  <a:schemeClr val="bg1"/>
                </a:solidFill>
              </a:defRPr>
            </a:lvl1pPr>
          </a:lstStyle>
          <a:p>
            <a:r>
              <a:rPr lang="en-GB" dirty="0"/>
              <a:t>Click to enter presentation title</a:t>
            </a:r>
          </a:p>
        </p:txBody>
      </p:sp>
      <p:sp>
        <p:nvSpPr>
          <p:cNvPr id="20" name="Subtitle 2"/>
          <p:cNvSpPr>
            <a:spLocks noGrp="1"/>
          </p:cNvSpPr>
          <p:nvPr>
            <p:ph type="subTitle" idx="1" hasCustomPrompt="1"/>
          </p:nvPr>
        </p:nvSpPr>
        <p:spPr>
          <a:xfrm>
            <a:off x="520700" y="4502943"/>
            <a:ext cx="11150600" cy="475200"/>
          </a:xfrm>
          <a:prstGeom prst="rect">
            <a:avLst/>
          </a:prstGeom>
        </p:spPr>
        <p:txBody>
          <a:bodyPr wrap="square" lIns="0" tIns="0" rIns="0" bIns="0" anchor="t" anchorCtr="0">
            <a:noAutofit/>
          </a:bodyPr>
          <a:lstStyle>
            <a:lvl1pPr marL="0" indent="0" algn="ctr">
              <a:spcBef>
                <a:spcPts val="0"/>
              </a:spcBef>
              <a:spcAft>
                <a:spcPts val="0"/>
              </a:spcAft>
              <a:buNone/>
              <a:defRPr sz="2400" i="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subtitle / presenter name</a:t>
            </a:r>
          </a:p>
        </p:txBody>
      </p:sp>
      <p:sp>
        <p:nvSpPr>
          <p:cNvPr id="5" name="Rectangle 4">
            <a:extLst>
              <a:ext uri="{FF2B5EF4-FFF2-40B4-BE49-F238E27FC236}">
                <a16:creationId xmlns:a16="http://schemas.microsoft.com/office/drawing/2014/main" id="{B081E81C-A3CE-333A-79BA-25D8F93FB564}"/>
              </a:ext>
            </a:extLst>
          </p:cNvPr>
          <p:cNvSpPr/>
          <p:nvPr/>
        </p:nvSpPr>
        <p:spPr bwMode="auto">
          <a:xfrm>
            <a:off x="11039475" y="6058694"/>
            <a:ext cx="862012" cy="317500"/>
          </a:xfrm>
          <a:prstGeom prst="rect">
            <a:avLst/>
          </a:prstGeom>
          <a:no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r" eaLnBrk="0" fontAlgn="auto" hangingPunct="0">
              <a:spcBef>
                <a:spcPts val="0"/>
              </a:spcBef>
              <a:spcAft>
                <a:spcPts val="0"/>
              </a:spcAft>
              <a:buClr>
                <a:schemeClr val="bg1"/>
              </a:buClr>
              <a:buFont typeface="Arial" pitchFamily="34" charset="0"/>
              <a:buNone/>
            </a:pPr>
            <a:r>
              <a:rPr lang="en-GB" sz="1000" b="1" kern="0" dirty="0">
                <a:solidFill>
                  <a:srgbClr val="FFFFFF"/>
                </a:solidFill>
                <a:latin typeface="+mn-lt"/>
              </a:rPr>
              <a:t>gsk.com</a:t>
            </a:r>
          </a:p>
        </p:txBody>
      </p:sp>
      <p:pic>
        <p:nvPicPr>
          <p:cNvPr id="7" name="Graphic 6">
            <a:extLst>
              <a:ext uri="{FF2B5EF4-FFF2-40B4-BE49-F238E27FC236}">
                <a16:creationId xmlns:a16="http://schemas.microsoft.com/office/drawing/2014/main" id="{8E1FA932-514A-C951-F952-F8A43667EA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94470" y="6137672"/>
            <a:ext cx="159543" cy="159543"/>
          </a:xfrm>
          <a:prstGeom prst="rect">
            <a:avLst/>
          </a:prstGeom>
        </p:spPr>
      </p:pic>
      <p:sp>
        <p:nvSpPr>
          <p:cNvPr id="9" name="Text Placeholder 8">
            <a:extLst>
              <a:ext uri="{FF2B5EF4-FFF2-40B4-BE49-F238E27FC236}">
                <a16:creationId xmlns:a16="http://schemas.microsoft.com/office/drawing/2014/main" id="{C04D693C-2F89-1D26-FDEF-3BF8AB9EE532}"/>
              </a:ext>
            </a:extLst>
          </p:cNvPr>
          <p:cNvSpPr>
            <a:spLocks noGrp="1"/>
          </p:cNvSpPr>
          <p:nvPr>
            <p:ph type="body" sz="quarter" idx="11" hasCustomPrompt="1"/>
          </p:nvPr>
        </p:nvSpPr>
        <p:spPr>
          <a:xfrm>
            <a:off x="501650" y="230188"/>
            <a:ext cx="1817688" cy="163512"/>
          </a:xfrm>
        </p:spPr>
        <p:txBody>
          <a:bodyPr lIns="0" tIns="72000" rIns="0" bIns="72000" anchor="ctr">
            <a:noAutofit/>
          </a:bodyPr>
          <a:lstStyle>
            <a:lvl1pPr marL="0" indent="0">
              <a:buNone/>
              <a:defRPr sz="1000" b="1">
                <a:solidFill>
                  <a:schemeClr val="tx2"/>
                </a:solidFill>
              </a:defRPr>
            </a:lvl1pPr>
            <a:lvl2pPr marL="357542" indent="0">
              <a:buNone/>
              <a:defRPr>
                <a:solidFill>
                  <a:schemeClr val="bg1"/>
                </a:solidFill>
              </a:defRPr>
            </a:lvl2pPr>
            <a:lvl3pPr marL="719982" indent="0">
              <a:buNone/>
              <a:defRPr>
                <a:solidFill>
                  <a:schemeClr val="bg1"/>
                </a:solidFill>
              </a:defRPr>
            </a:lvl3pPr>
            <a:lvl4pPr marL="1081424" indent="0">
              <a:buNone/>
              <a:defRPr>
                <a:solidFill>
                  <a:schemeClr val="bg1"/>
                </a:solidFill>
              </a:defRPr>
            </a:lvl4pPr>
            <a:lvl5pPr marL="1439964" indent="0">
              <a:buNone/>
              <a:defRPr>
                <a:solidFill>
                  <a:schemeClr val="bg1"/>
                </a:solidFill>
              </a:defRPr>
            </a:lvl5pPr>
          </a:lstStyle>
          <a:p>
            <a:pPr lvl="0"/>
            <a:r>
              <a:rPr lang="en-US" dirty="0"/>
              <a:t>Click to insert date</a:t>
            </a:r>
          </a:p>
        </p:txBody>
      </p:sp>
      <p:pic>
        <p:nvPicPr>
          <p:cNvPr id="24" name="Picture 23" descr="Icon&#10;&#10;Description automatically generated with medium confidence">
            <a:extLst>
              <a:ext uri="{FF2B5EF4-FFF2-40B4-BE49-F238E27FC236}">
                <a16:creationId xmlns:a16="http://schemas.microsoft.com/office/drawing/2014/main" id="{40DDF016-D509-BED0-161C-B51B4CFCB42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565064" y="0"/>
            <a:ext cx="1499542" cy="1500405"/>
          </a:xfrm>
          <a:prstGeom prst="rect">
            <a:avLst/>
          </a:prstGeom>
        </p:spPr>
      </p:pic>
      <p:graphicFrame>
        <p:nvGraphicFramePr>
          <p:cNvPr id="2" name="Object 1" hidden="1">
            <a:extLst>
              <a:ext uri="{FF2B5EF4-FFF2-40B4-BE49-F238E27FC236}">
                <a16:creationId xmlns:a16="http://schemas.microsoft.com/office/drawing/2014/main" id="{9BE730EF-2ADF-F2EE-3385-DFE2929A2F21}"/>
              </a:ext>
            </a:extLst>
          </p:cNvPr>
          <p:cNvGraphicFramePr>
            <a:graphicFrameLocks noChangeAspect="1"/>
          </p:cNvGraphicFramePr>
          <p:nvPr userDrawn="1">
            <p:custDataLst>
              <p:tags r:id="rId2"/>
            </p:custDataLst>
            <p:extLst>
              <p:ext uri="{D42A27DB-BD31-4B8C-83A1-F6EECF244321}">
                <p14:modId xmlns:p14="http://schemas.microsoft.com/office/powerpoint/2010/main" val="869136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2" name="Object 1" hidden="1">
                        <a:extLst>
                          <a:ext uri="{FF2B5EF4-FFF2-40B4-BE49-F238E27FC236}">
                            <a16:creationId xmlns:a16="http://schemas.microsoft.com/office/drawing/2014/main" id="{9BE730EF-2ADF-F2EE-3385-DFE2929A2F2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Freeform: Shape 3">
            <a:extLst>
              <a:ext uri="{FF2B5EF4-FFF2-40B4-BE49-F238E27FC236}">
                <a16:creationId xmlns:a16="http://schemas.microsoft.com/office/drawing/2014/main" id="{868889F4-99D5-C4D7-F0A7-1D0B9BD3F930}"/>
              </a:ext>
            </a:extLst>
          </p:cNvPr>
          <p:cNvSpPr>
            <a:spLocks/>
          </p:cNvSpPr>
          <p:nvPr userDrawn="1"/>
        </p:nvSpPr>
        <p:spPr bwMode="auto">
          <a:xfrm>
            <a:off x="0" y="0"/>
            <a:ext cx="12192000" cy="3382710"/>
          </a:xfrm>
          <a:custGeom>
            <a:avLst/>
            <a:gdLst>
              <a:gd name="connsiteX0" fmla="*/ 0 w 12192000"/>
              <a:gd name="connsiteY0" fmla="*/ 0 h 3382710"/>
              <a:gd name="connsiteX1" fmla="*/ 12192000 w 12192000"/>
              <a:gd name="connsiteY1" fmla="*/ 0 h 3382710"/>
              <a:gd name="connsiteX2" fmla="*/ 12192000 w 12192000"/>
              <a:gd name="connsiteY2" fmla="*/ 2525484 h 3382710"/>
              <a:gd name="connsiteX3" fmla="*/ 10930890 w 12192000"/>
              <a:gd name="connsiteY3" fmla="*/ 2525484 h 3382710"/>
              <a:gd name="connsiteX4" fmla="*/ 8755659 w 12192000"/>
              <a:gd name="connsiteY4" fmla="*/ 2525484 h 3382710"/>
              <a:gd name="connsiteX5" fmla="*/ 7004114 w 12192000"/>
              <a:gd name="connsiteY5" fmla="*/ 2525484 h 3382710"/>
              <a:gd name="connsiteX6" fmla="*/ 6113526 w 12192000"/>
              <a:gd name="connsiteY6" fmla="*/ 3366922 h 3382710"/>
              <a:gd name="connsiteX7" fmla="*/ 6078476 w 12192000"/>
              <a:gd name="connsiteY7" fmla="*/ 3366922 h 3382710"/>
              <a:gd name="connsiteX8" fmla="*/ 5187887 w 12192000"/>
              <a:gd name="connsiteY8" fmla="*/ 2525484 h 3382710"/>
              <a:gd name="connsiteX9" fmla="*/ 3436341 w 12192000"/>
              <a:gd name="connsiteY9" fmla="*/ 2525484 h 3382710"/>
              <a:gd name="connsiteX10" fmla="*/ 1261112 w 12192000"/>
              <a:gd name="connsiteY10" fmla="*/ 2525484 h 3382710"/>
              <a:gd name="connsiteX11" fmla="*/ 0 w 12192000"/>
              <a:gd name="connsiteY11" fmla="*/ 2525484 h 338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382710">
                <a:moveTo>
                  <a:pt x="0" y="0"/>
                </a:moveTo>
                <a:lnTo>
                  <a:pt x="12192000" y="0"/>
                </a:lnTo>
                <a:lnTo>
                  <a:pt x="12192000" y="2525484"/>
                </a:lnTo>
                <a:lnTo>
                  <a:pt x="10930890" y="2525484"/>
                </a:lnTo>
                <a:lnTo>
                  <a:pt x="8755659" y="2525484"/>
                </a:lnTo>
                <a:lnTo>
                  <a:pt x="7004114" y="2525484"/>
                </a:lnTo>
                <a:cubicBezTo>
                  <a:pt x="6541294" y="2525484"/>
                  <a:pt x="6260783" y="2827046"/>
                  <a:pt x="6113526" y="3366922"/>
                </a:cubicBezTo>
                <a:cubicBezTo>
                  <a:pt x="6106478" y="3387973"/>
                  <a:pt x="6085525" y="3387973"/>
                  <a:pt x="6078476" y="3366922"/>
                </a:cubicBezTo>
                <a:cubicBezTo>
                  <a:pt x="5931221" y="2827046"/>
                  <a:pt x="5650707" y="2525484"/>
                  <a:pt x="5187887" y="2525484"/>
                </a:cubicBezTo>
                <a:lnTo>
                  <a:pt x="3436341" y="2525484"/>
                </a:lnTo>
                <a:lnTo>
                  <a:pt x="1261112" y="2525484"/>
                </a:lnTo>
                <a:lnTo>
                  <a:pt x="0" y="2525484"/>
                </a:lnTo>
                <a:close/>
              </a:path>
            </a:pathLst>
          </a:custGeom>
          <a:solidFill>
            <a:schemeClr val="bg1"/>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85750" indent="-285750" algn="l" eaLnBrk="0" fontAlgn="auto" hangingPunct="0">
              <a:spcBef>
                <a:spcPts val="300"/>
              </a:spcBef>
              <a:spcAft>
                <a:spcPts val="300"/>
              </a:spcAft>
              <a:buClr>
                <a:schemeClr val="tx2"/>
              </a:buClr>
              <a:buSzPct val="110000"/>
              <a:buFont typeface="Arial" panose="020B0604020202020204" pitchFamily="34" charset="0"/>
              <a:buChar char="•"/>
            </a:pPr>
            <a:endParaRPr lang="en-GB" sz="1600" kern="0" dirty="0">
              <a:solidFill>
                <a:schemeClr val="tx1"/>
              </a:solidFill>
            </a:endParaRPr>
          </a:p>
        </p:txBody>
      </p:sp>
      <p:sp>
        <p:nvSpPr>
          <p:cNvPr id="6" name="Rectangle 5">
            <a:extLst>
              <a:ext uri="{FF2B5EF4-FFF2-40B4-BE49-F238E27FC236}">
                <a16:creationId xmlns:a16="http://schemas.microsoft.com/office/drawing/2014/main" id="{56174A64-5B94-1C65-071E-17BF59F9F083}"/>
              </a:ext>
            </a:extLst>
          </p:cNvPr>
          <p:cNvSpPr/>
          <p:nvPr userDrawn="1"/>
        </p:nvSpPr>
        <p:spPr bwMode="auto">
          <a:xfrm>
            <a:off x="11039475" y="6058694"/>
            <a:ext cx="862012" cy="317500"/>
          </a:xfrm>
          <a:prstGeom prst="rect">
            <a:avLst/>
          </a:prstGeom>
          <a:no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r" eaLnBrk="0" fontAlgn="auto" hangingPunct="0">
              <a:spcBef>
                <a:spcPts val="0"/>
              </a:spcBef>
              <a:spcAft>
                <a:spcPts val="0"/>
              </a:spcAft>
              <a:buClr>
                <a:schemeClr val="bg1"/>
              </a:buClr>
              <a:buFont typeface="Arial" pitchFamily="34" charset="0"/>
              <a:buNone/>
            </a:pPr>
            <a:r>
              <a:rPr lang="en-GB" sz="1000" b="1" kern="0" dirty="0">
                <a:solidFill>
                  <a:srgbClr val="FFFFFF"/>
                </a:solidFill>
                <a:latin typeface="+mn-lt"/>
              </a:rPr>
              <a:t>gsk.com</a:t>
            </a:r>
          </a:p>
        </p:txBody>
      </p:sp>
      <p:pic>
        <p:nvPicPr>
          <p:cNvPr id="8" name="Graphic 7">
            <a:extLst>
              <a:ext uri="{FF2B5EF4-FFF2-40B4-BE49-F238E27FC236}">
                <a16:creationId xmlns:a16="http://schemas.microsoft.com/office/drawing/2014/main" id="{1C5EB409-F04C-F34E-2784-56F55DA5C77F}"/>
              </a:ext>
            </a:extLst>
          </p:cNvPr>
          <p:cNvPicPr>
            <a:picLocks noChangeAspect="1"/>
          </p:cNvPicPr>
          <p:nvPr userDrawn="1"/>
        </p:nvPicPr>
        <p:blipFill>
          <a:blip r:embed="rId7">
            <a:extLst>
              <a:ext uri="{96DAC541-7B7A-43D3-8B79-37D633B846F1}">
                <asvg:svgBlip xmlns:asvg="http://schemas.microsoft.com/office/drawing/2016/SVG/main" r:embed="rId10"/>
              </a:ext>
            </a:extLst>
          </a:blip>
          <a:stretch>
            <a:fillRect/>
          </a:stretch>
        </p:blipFill>
        <p:spPr>
          <a:xfrm>
            <a:off x="11094470" y="6137672"/>
            <a:ext cx="159543" cy="159543"/>
          </a:xfrm>
          <a:prstGeom prst="rect">
            <a:avLst/>
          </a:prstGeom>
        </p:spPr>
      </p:pic>
      <p:pic>
        <p:nvPicPr>
          <p:cNvPr id="10" name="Picture 9" descr="Icon&#10;&#10;Description automatically generated with medium confidence">
            <a:extLst>
              <a:ext uri="{FF2B5EF4-FFF2-40B4-BE49-F238E27FC236}">
                <a16:creationId xmlns:a16="http://schemas.microsoft.com/office/drawing/2014/main" id="{AFA72B64-3B0D-5F16-E0A3-81BFBFF335F1}"/>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0565064" y="0"/>
            <a:ext cx="1499542" cy="1500405"/>
          </a:xfrm>
          <a:prstGeom prst="rect">
            <a:avLst/>
          </a:prstGeom>
        </p:spPr>
      </p:pic>
    </p:spTree>
    <p:extLst>
      <p:ext uri="{BB962C8B-B14F-4D97-AF65-F5344CB8AC3E}">
        <p14:creationId xmlns:p14="http://schemas.microsoft.com/office/powerpoint/2010/main" val="287225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2">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5768D83-B8CA-09C4-C389-ACE31191A4CA}"/>
              </a:ext>
            </a:extLst>
          </p:cNvPr>
          <p:cNvSpPr>
            <a:spLocks noGrp="1"/>
          </p:cNvSpPr>
          <p:nvPr>
            <p:ph type="body" sz="quarter" idx="25" hasCustomPrompt="1"/>
          </p:nvPr>
        </p:nvSpPr>
        <p:spPr>
          <a:xfrm>
            <a:off x="365125" y="1303338"/>
            <a:ext cx="3916881" cy="4477804"/>
          </a:xfrm>
          <a:custGeom>
            <a:avLst/>
            <a:gdLst>
              <a:gd name="connsiteX0" fmla="*/ 167483 w 3916881"/>
              <a:gd name="connsiteY0" fmla="*/ 0 h 4477804"/>
              <a:gd name="connsiteX1" fmla="*/ 3485355 w 3916881"/>
              <a:gd name="connsiteY1" fmla="*/ 0 h 4477804"/>
              <a:gd name="connsiteX2" fmla="*/ 3652838 w 3916881"/>
              <a:gd name="connsiteY2" fmla="*/ 167483 h 4477804"/>
              <a:gd name="connsiteX3" fmla="*/ 3652838 w 3916881"/>
              <a:gd name="connsiteY3" fmla="*/ 517226 h 4477804"/>
              <a:gd name="connsiteX4" fmla="*/ 3912021 w 3916881"/>
              <a:gd name="connsiteY4" fmla="*/ 791524 h 4477804"/>
              <a:gd name="connsiteX5" fmla="*/ 3912021 w 3916881"/>
              <a:gd name="connsiteY5" fmla="*/ 802323 h 4477804"/>
              <a:gd name="connsiteX6" fmla="*/ 3652838 w 3916881"/>
              <a:gd name="connsiteY6" fmla="*/ 1076623 h 4477804"/>
              <a:gd name="connsiteX7" fmla="*/ 3652838 w 3916881"/>
              <a:gd name="connsiteY7" fmla="*/ 4310321 h 4477804"/>
              <a:gd name="connsiteX8" fmla="*/ 3485355 w 3916881"/>
              <a:gd name="connsiteY8" fmla="*/ 4477804 h 4477804"/>
              <a:gd name="connsiteX9" fmla="*/ 167483 w 3916881"/>
              <a:gd name="connsiteY9" fmla="*/ 4477804 h 4477804"/>
              <a:gd name="connsiteX10" fmla="*/ 0 w 3916881"/>
              <a:gd name="connsiteY10" fmla="*/ 4310321 h 4477804"/>
              <a:gd name="connsiteX11" fmla="*/ 0 w 3916881"/>
              <a:gd name="connsiteY11" fmla="*/ 167483 h 4477804"/>
              <a:gd name="connsiteX12" fmla="*/ 167483 w 3916881"/>
              <a:gd name="connsiteY12" fmla="*/ 0 h 447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16881" h="4477804">
                <a:moveTo>
                  <a:pt x="167483" y="0"/>
                </a:moveTo>
                <a:lnTo>
                  <a:pt x="3485355" y="0"/>
                </a:lnTo>
                <a:cubicBezTo>
                  <a:pt x="3577853" y="0"/>
                  <a:pt x="3652838" y="74985"/>
                  <a:pt x="3652838" y="167483"/>
                </a:cubicBezTo>
                <a:lnTo>
                  <a:pt x="3652838" y="517226"/>
                </a:lnTo>
                <a:cubicBezTo>
                  <a:pt x="3652838" y="659776"/>
                  <a:pt x="3745710" y="746167"/>
                  <a:pt x="3912021" y="791524"/>
                </a:cubicBezTo>
                <a:cubicBezTo>
                  <a:pt x="3918501" y="793683"/>
                  <a:pt x="3918501" y="800164"/>
                  <a:pt x="3912021" y="802323"/>
                </a:cubicBezTo>
                <a:cubicBezTo>
                  <a:pt x="3745710" y="847679"/>
                  <a:pt x="3652838" y="934073"/>
                  <a:pt x="3652838" y="1076623"/>
                </a:cubicBezTo>
                <a:lnTo>
                  <a:pt x="3652838" y="4310321"/>
                </a:lnTo>
                <a:cubicBezTo>
                  <a:pt x="3652838" y="4402819"/>
                  <a:pt x="3577853" y="4477804"/>
                  <a:pt x="3485355" y="4477804"/>
                </a:cubicBezTo>
                <a:lnTo>
                  <a:pt x="167483" y="4477804"/>
                </a:lnTo>
                <a:cubicBezTo>
                  <a:pt x="74985" y="4477804"/>
                  <a:pt x="0" y="4402819"/>
                  <a:pt x="0" y="4310321"/>
                </a:cubicBezTo>
                <a:lnTo>
                  <a:pt x="0" y="167483"/>
                </a:lnTo>
                <a:cubicBezTo>
                  <a:pt x="0" y="74985"/>
                  <a:pt x="74985" y="0"/>
                  <a:pt x="167483" y="0"/>
                </a:cubicBezTo>
                <a:close/>
              </a:path>
            </a:pathLst>
          </a:custGeom>
          <a:solidFill>
            <a:schemeClr val="tx2"/>
          </a:solidFill>
          <a:ln>
            <a:noFill/>
          </a:ln>
        </p:spPr>
        <p:txBody>
          <a:bodyPr wrap="square" lIns="36000" tIns="36000" rIns="360000" bIns="36000">
            <a:noAutofit/>
          </a:bodyPr>
          <a:lstStyle>
            <a:lvl1pPr marL="0" indent="0">
              <a:buClr>
                <a:schemeClr val="bg1"/>
              </a:buClr>
              <a:buNone/>
              <a:defRPr>
                <a:solidFill>
                  <a:schemeClr val="bg1"/>
                </a:solidFill>
              </a:defRPr>
            </a:lvl1pPr>
            <a:lvl2pPr marL="357542" indent="0">
              <a:buClr>
                <a:schemeClr val="bg1"/>
              </a:buClr>
              <a:buNone/>
              <a:defRPr>
                <a:solidFill>
                  <a:schemeClr val="bg1"/>
                </a:solidFill>
              </a:defRPr>
            </a:lvl2pPr>
            <a:lvl3pPr marL="719982" indent="0">
              <a:buClr>
                <a:schemeClr val="bg1"/>
              </a:buClr>
              <a:buNone/>
              <a:defRPr>
                <a:solidFill>
                  <a:schemeClr val="bg1"/>
                </a:solidFill>
              </a:defRPr>
            </a:lvl3pPr>
            <a:lvl4pPr marL="1081424" indent="0">
              <a:buClr>
                <a:schemeClr val="bg1"/>
              </a:buClr>
              <a:buNone/>
              <a:defRPr>
                <a:solidFill>
                  <a:schemeClr val="bg1"/>
                </a:solidFill>
              </a:defRPr>
            </a:lvl4pPr>
            <a:lvl5pPr marL="1439964" indent="0">
              <a:buClr>
                <a:schemeClr val="bg1"/>
              </a:buClr>
              <a:buNone/>
              <a:defRPr>
                <a:solidFill>
                  <a:schemeClr val="bg1"/>
                </a:solidFill>
              </a:defRPr>
            </a:lvl5pPr>
          </a:lstStyle>
          <a:p>
            <a:pPr lvl="0"/>
            <a:r>
              <a:rPr lang="en-US" dirty="0"/>
              <a:t>Click to edit TEXT content ONLY. </a:t>
            </a:r>
            <a:br>
              <a:rPr lang="en-US" dirty="0"/>
            </a:br>
            <a:r>
              <a:rPr lang="en-US" dirty="0"/>
              <a:t>If text content appears outside of the grey placeholder please reduce the size of the font. </a:t>
            </a:r>
          </a:p>
        </p:txBody>
      </p:sp>
      <p:sp>
        <p:nvSpPr>
          <p:cNvPr id="20" name="Text Placeholder 5"/>
          <p:cNvSpPr>
            <a:spLocks noGrp="1"/>
          </p:cNvSpPr>
          <p:nvPr>
            <p:ph type="body" sz="quarter" idx="20" hasCustomPrompt="1"/>
          </p:nvPr>
        </p:nvSpPr>
        <p:spPr>
          <a:xfrm>
            <a:off x="365125" y="5791943"/>
            <a:ext cx="3652837" cy="298800"/>
          </a:xfrm>
          <a:prstGeom prst="rect">
            <a:avLst/>
          </a:prstGeom>
        </p:spPr>
        <p:txBody>
          <a:bodyPr wrap="square" lIns="0" tIns="0" rIns="0" bIns="0" anchor="b" anchorCtr="0">
            <a:noAutofit/>
          </a:bodyPr>
          <a:lstStyle>
            <a:lvl1pPr marL="0" indent="0">
              <a:spcBef>
                <a:spcPts val="0"/>
              </a:spcBef>
              <a:spcAft>
                <a:spcPts val="0"/>
              </a:spcAft>
              <a:buNone/>
              <a:defRPr sz="800"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GB"/>
              <a:t>Insert Source text here</a:t>
            </a:r>
            <a:endParaRPr lang="en-GB" dirty="0"/>
          </a:p>
        </p:txBody>
      </p:sp>
      <p:sp>
        <p:nvSpPr>
          <p:cNvPr id="6" name="Date Placeholder 5">
            <a:extLst>
              <a:ext uri="{FF2B5EF4-FFF2-40B4-BE49-F238E27FC236}">
                <a16:creationId xmlns:a16="http://schemas.microsoft.com/office/drawing/2014/main" id="{101A55F3-CAC9-450A-8B8C-0D0326082407}"/>
              </a:ext>
            </a:extLst>
          </p:cNvPr>
          <p:cNvSpPr>
            <a:spLocks noGrp="1"/>
          </p:cNvSpPr>
          <p:nvPr>
            <p:ph type="dt" sz="half" idx="21"/>
          </p:nvPr>
        </p:nvSpPr>
        <p:spPr/>
        <p:txBody>
          <a:bodyPr/>
          <a:lstStyle/>
          <a:p>
            <a:fld id="{39AF67FF-E09E-42E7-8CF4-0C88178FECBB}" type="datetime4">
              <a:rPr lang="en-GB" smtClean="0"/>
              <a:t>24 June 2025</a:t>
            </a:fld>
            <a:endParaRPr lang="en-GB" dirty="0"/>
          </a:p>
        </p:txBody>
      </p:sp>
      <p:sp>
        <p:nvSpPr>
          <p:cNvPr id="7" name="Footer Placeholder 6">
            <a:extLst>
              <a:ext uri="{FF2B5EF4-FFF2-40B4-BE49-F238E27FC236}">
                <a16:creationId xmlns:a16="http://schemas.microsoft.com/office/drawing/2014/main" id="{FA6F4AF4-B7CB-44A2-A774-A5EE13FDE7C2}"/>
              </a:ext>
            </a:extLst>
          </p:cNvPr>
          <p:cNvSpPr>
            <a:spLocks noGrp="1"/>
          </p:cNvSpPr>
          <p:nvPr>
            <p:ph type="ftr" sz="quarter" idx="22"/>
          </p:nvPr>
        </p:nvSpPr>
        <p:spPr/>
        <p:txBody>
          <a:bodyPr/>
          <a:lstStyle/>
          <a:p>
            <a:endParaRPr lang="en-GB" dirty="0"/>
          </a:p>
        </p:txBody>
      </p:sp>
      <p:sp>
        <p:nvSpPr>
          <p:cNvPr id="8" name="Slide Number Placeholder 7">
            <a:extLst>
              <a:ext uri="{FF2B5EF4-FFF2-40B4-BE49-F238E27FC236}">
                <a16:creationId xmlns:a16="http://schemas.microsoft.com/office/drawing/2014/main" id="{1A690446-B95A-4BA4-8B97-68649C262B11}"/>
              </a:ext>
            </a:extLst>
          </p:cNvPr>
          <p:cNvSpPr>
            <a:spLocks noGrp="1"/>
          </p:cNvSpPr>
          <p:nvPr>
            <p:ph type="sldNum" sz="quarter" idx="23"/>
          </p:nvPr>
        </p:nvSpPr>
        <p:spPr/>
        <p:txBody>
          <a:bodyPr/>
          <a:lstStyle/>
          <a:p>
            <a:fld id="{9F9F533D-B52E-4A2F-BF72-0ADD2D94BD75}" type="slidenum">
              <a:rPr lang="en-GB" smtClean="0"/>
              <a:pPr/>
              <a:t>‹#›</a:t>
            </a:fld>
            <a:endParaRPr lang="en-GB" dirty="0"/>
          </a:p>
        </p:txBody>
      </p:sp>
      <p:sp>
        <p:nvSpPr>
          <p:cNvPr id="19" name="Text Placeholder 5"/>
          <p:cNvSpPr>
            <a:spLocks noGrp="1"/>
          </p:cNvSpPr>
          <p:nvPr>
            <p:ph type="body" sz="quarter" idx="19" hasCustomPrompt="1"/>
          </p:nvPr>
        </p:nvSpPr>
        <p:spPr>
          <a:xfrm>
            <a:off x="4270374" y="5791943"/>
            <a:ext cx="7554913" cy="299295"/>
          </a:xfrm>
          <a:prstGeom prst="rect">
            <a:avLst/>
          </a:prstGeom>
        </p:spPr>
        <p:txBody>
          <a:bodyPr wrap="square" lIns="0" tIns="0" rIns="0" bIns="0" anchor="b" anchorCtr="0">
            <a:noAutofit/>
          </a:bodyPr>
          <a:lstStyle>
            <a:lvl1pPr marL="0" indent="0">
              <a:spcBef>
                <a:spcPts val="0"/>
              </a:spcBef>
              <a:spcAft>
                <a:spcPts val="0"/>
              </a:spcAft>
              <a:buNone/>
              <a:defRPr sz="800"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GB"/>
              <a:t>Insert Source text here</a:t>
            </a:r>
            <a:endParaRPr lang="en-GB" dirty="0"/>
          </a:p>
        </p:txBody>
      </p:sp>
      <p:sp>
        <p:nvSpPr>
          <p:cNvPr id="3" name="Text Placeholder 2">
            <a:extLst>
              <a:ext uri="{FF2B5EF4-FFF2-40B4-BE49-F238E27FC236}">
                <a16:creationId xmlns:a16="http://schemas.microsoft.com/office/drawing/2014/main" id="{3B643D66-CBAC-8A3C-D941-445E2D7EFCEE}"/>
              </a:ext>
            </a:extLst>
          </p:cNvPr>
          <p:cNvSpPr>
            <a:spLocks noGrp="1"/>
          </p:cNvSpPr>
          <p:nvPr>
            <p:ph type="body" sz="quarter" idx="24" hasCustomPrompt="1"/>
          </p:nvPr>
        </p:nvSpPr>
        <p:spPr>
          <a:xfrm>
            <a:off x="4270374" y="1303338"/>
            <a:ext cx="7554913" cy="4478337"/>
          </a:xfrm>
        </p:spPr>
        <p:txBody>
          <a:bodyPr lIns="36000" tIns="36000" rIns="36000" bIns="36000">
            <a:noAutofit/>
          </a:bodyPr>
          <a:lstStyle>
            <a:lvl1pPr marL="0" indent="0">
              <a:buNone/>
              <a:defRPr/>
            </a:lvl1pPr>
            <a:lvl2pPr marL="357542" indent="0">
              <a:buNone/>
              <a:defRPr/>
            </a:lvl2pPr>
            <a:lvl3pPr marL="719982" indent="0">
              <a:buNone/>
              <a:defRPr/>
            </a:lvl3pPr>
            <a:lvl4pPr marL="1081424" indent="0">
              <a:buNone/>
              <a:defRPr/>
            </a:lvl4pPr>
            <a:lvl5pPr marL="1439964" indent="0">
              <a:buNone/>
              <a:defRPr/>
            </a:lvl5pPr>
          </a:lstStyle>
          <a:p>
            <a:pPr lvl="0"/>
            <a:r>
              <a:rPr lang="en-US" dirty="0"/>
              <a:t>Click to enter TEXT content ONLY.</a:t>
            </a:r>
            <a:br>
              <a:rPr lang="en-US" dirty="0"/>
            </a:br>
            <a:r>
              <a:rPr lang="en-US" dirty="0"/>
              <a:t>If text content appears too large please reduce the size of the font. </a:t>
            </a:r>
          </a:p>
        </p:txBody>
      </p:sp>
      <p:sp>
        <p:nvSpPr>
          <p:cNvPr id="11" name="Title 1">
            <a:extLst>
              <a:ext uri="{FF2B5EF4-FFF2-40B4-BE49-F238E27FC236}">
                <a16:creationId xmlns:a16="http://schemas.microsoft.com/office/drawing/2014/main" id="{8C40724D-5874-C573-BE68-E74D3056C42C}"/>
              </a:ext>
            </a:extLst>
          </p:cNvPr>
          <p:cNvSpPr>
            <a:spLocks noGrp="1"/>
          </p:cNvSpPr>
          <p:nvPr>
            <p:ph type="title"/>
          </p:nvPr>
        </p:nvSpPr>
        <p:spPr>
          <a:xfrm>
            <a:off x="365125" y="242888"/>
            <a:ext cx="11460163" cy="430887"/>
          </a:xfrm>
        </p:spPr>
        <p:txBody>
          <a:bodyPr/>
          <a:lstStyle/>
          <a:p>
            <a:r>
              <a:rPr lang="en-US"/>
              <a:t>Click to edit Master title style</a:t>
            </a:r>
            <a:endParaRPr lang="en-US" dirty="0"/>
          </a:p>
        </p:txBody>
      </p:sp>
      <p:sp>
        <p:nvSpPr>
          <p:cNvPr id="12" name="Subtitle 2">
            <a:extLst>
              <a:ext uri="{FF2B5EF4-FFF2-40B4-BE49-F238E27FC236}">
                <a16:creationId xmlns:a16="http://schemas.microsoft.com/office/drawing/2014/main" id="{6DDC75F0-FC33-50C5-4836-14CADF87FA85}"/>
              </a:ext>
            </a:extLst>
          </p:cNvPr>
          <p:cNvSpPr>
            <a:spLocks noGrp="1"/>
          </p:cNvSpPr>
          <p:nvPr>
            <p:ph type="subTitle" idx="1" hasCustomPrompt="1"/>
          </p:nvPr>
        </p:nvSpPr>
        <p:spPr>
          <a:xfrm>
            <a:off x="365125" y="694950"/>
            <a:ext cx="11460164" cy="352800"/>
          </a:xfrm>
          <a:prstGeom prst="rect">
            <a:avLst/>
          </a:prstGeom>
        </p:spPr>
        <p:txBody>
          <a:bodyPr wrap="square" lIns="0" tIns="0" rIns="0" bIns="0" anchor="t" anchorCtr="0">
            <a:noAutofit/>
          </a:bodyPr>
          <a:lstStyle>
            <a:lvl1pPr marL="0" indent="0" algn="l">
              <a:spcBef>
                <a:spcPts val="0"/>
              </a:spcBef>
              <a:spcAft>
                <a:spcPts val="0"/>
              </a:spcAft>
              <a:buNone/>
              <a:defRPr sz="2400" i="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slide subtitle</a:t>
            </a:r>
          </a:p>
        </p:txBody>
      </p:sp>
      <p:sp>
        <p:nvSpPr>
          <p:cNvPr id="16" name="Freeform: Shape 15">
            <a:extLst>
              <a:ext uri="{FF2B5EF4-FFF2-40B4-BE49-F238E27FC236}">
                <a16:creationId xmlns:a16="http://schemas.microsoft.com/office/drawing/2014/main" id="{7ED293B4-51DD-6A15-3268-DC88E0FC951D}"/>
              </a:ext>
            </a:extLst>
          </p:cNvPr>
          <p:cNvSpPr/>
          <p:nvPr/>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Freeform: Shape 1">
            <a:extLst>
              <a:ext uri="{FF2B5EF4-FFF2-40B4-BE49-F238E27FC236}">
                <a16:creationId xmlns:a16="http://schemas.microsoft.com/office/drawing/2014/main" id="{DFAEA03D-D3A8-FC8F-37D0-7EAB8EC481ED}"/>
              </a:ext>
            </a:extLst>
          </p:cNvPr>
          <p:cNvSpPr/>
          <p:nvPr userDrawn="1"/>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219574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1A35D6C9-1CA0-9878-3F7C-4F790C689C5F}"/>
              </a:ext>
            </a:extLst>
          </p:cNvPr>
          <p:cNvSpPr>
            <a:spLocks noGrp="1"/>
          </p:cNvSpPr>
          <p:nvPr>
            <p:ph type="body" sz="quarter" idx="36" hasCustomPrompt="1"/>
          </p:nvPr>
        </p:nvSpPr>
        <p:spPr>
          <a:xfrm>
            <a:off x="6223000" y="1303338"/>
            <a:ext cx="5602288" cy="4488605"/>
          </a:xfrm>
          <a:prstGeom prst="roundRect">
            <a:avLst>
              <a:gd name="adj" fmla="val 4147"/>
            </a:avLst>
          </a:prstGeom>
          <a:solidFill>
            <a:schemeClr val="bg1">
              <a:lumMod val="95000"/>
            </a:schemeClr>
          </a:solidFill>
          <a:ln>
            <a:noFill/>
          </a:ln>
        </p:spPr>
        <p:txBody>
          <a:bodyPr wrap="square" tIns="1080000">
            <a:noAutofit/>
          </a:bodyPr>
          <a:lstStyle>
            <a:lvl1pPr marL="0" indent="0">
              <a:buNone/>
              <a:defRPr/>
            </a:lvl1pPr>
            <a:lvl2pPr marL="357542" indent="0">
              <a:buNone/>
              <a:defRPr/>
            </a:lvl2pPr>
            <a:lvl3pPr marL="719982" indent="0">
              <a:buNone/>
              <a:defRPr/>
            </a:lvl3pPr>
            <a:lvl4pPr marL="1081424" indent="0">
              <a:buNone/>
              <a:defRPr/>
            </a:lvl4pPr>
            <a:lvl5pPr marL="1439964" indent="0">
              <a:buNone/>
              <a:defRPr/>
            </a:lvl5pPr>
          </a:lstStyle>
          <a:p>
            <a:pPr lvl="0"/>
            <a:r>
              <a:rPr lang="en-US" dirty="0"/>
              <a:t>Click to enter TEXT content ONLY.</a:t>
            </a:r>
            <a:br>
              <a:rPr lang="en-US" dirty="0"/>
            </a:br>
            <a:r>
              <a:rPr lang="en-US" dirty="0"/>
              <a:t>If text appears outside of grey placeholder please reduce the size of the font.</a:t>
            </a:r>
          </a:p>
        </p:txBody>
      </p:sp>
      <p:sp>
        <p:nvSpPr>
          <p:cNvPr id="22" name="Text Placeholder 21">
            <a:extLst>
              <a:ext uri="{FF2B5EF4-FFF2-40B4-BE49-F238E27FC236}">
                <a16:creationId xmlns:a16="http://schemas.microsoft.com/office/drawing/2014/main" id="{3637B329-27DE-51CE-F4B6-EB1199B2177F}"/>
              </a:ext>
            </a:extLst>
          </p:cNvPr>
          <p:cNvSpPr>
            <a:spLocks noGrp="1"/>
          </p:cNvSpPr>
          <p:nvPr>
            <p:ph type="body" sz="quarter" idx="35" hasCustomPrompt="1"/>
          </p:nvPr>
        </p:nvSpPr>
        <p:spPr>
          <a:xfrm>
            <a:off x="365125" y="1303338"/>
            <a:ext cx="5601600" cy="4488605"/>
          </a:xfrm>
          <a:prstGeom prst="roundRect">
            <a:avLst>
              <a:gd name="adj" fmla="val 3915"/>
            </a:avLst>
          </a:prstGeom>
          <a:solidFill>
            <a:schemeClr val="bg1">
              <a:lumMod val="95000"/>
            </a:schemeClr>
          </a:solidFill>
          <a:ln>
            <a:noFill/>
          </a:ln>
        </p:spPr>
        <p:txBody>
          <a:bodyPr wrap="square" tIns="1080000">
            <a:noAutofit/>
          </a:bodyPr>
          <a:lstStyle>
            <a:lvl1pPr marL="0" indent="0">
              <a:buNone/>
              <a:defRPr/>
            </a:lvl1pPr>
            <a:lvl2pPr marL="357542" indent="0">
              <a:buNone/>
              <a:defRPr/>
            </a:lvl2pPr>
            <a:lvl3pPr marL="719982" indent="0">
              <a:buNone/>
              <a:defRPr/>
            </a:lvl3pPr>
            <a:lvl4pPr marL="1081424" indent="0">
              <a:buNone/>
              <a:defRPr/>
            </a:lvl4pPr>
            <a:lvl5pPr marL="1439964" indent="0">
              <a:buNone/>
              <a:defRPr/>
            </a:lvl5pPr>
          </a:lstStyle>
          <a:p>
            <a:pPr lvl="0"/>
            <a:r>
              <a:rPr lang="en-US" dirty="0"/>
              <a:t>Click to enter TEXT content ONLY.</a:t>
            </a:r>
            <a:br>
              <a:rPr lang="en-US" dirty="0"/>
            </a:br>
            <a:r>
              <a:rPr lang="en-US" dirty="0"/>
              <a:t>If text appears outside of grey placeholder please reduce the size of the font.</a:t>
            </a:r>
          </a:p>
        </p:txBody>
      </p:sp>
      <p:sp>
        <p:nvSpPr>
          <p:cNvPr id="23" name="Text Placeholder 5"/>
          <p:cNvSpPr>
            <a:spLocks noGrp="1"/>
          </p:cNvSpPr>
          <p:nvPr>
            <p:ph type="body" sz="quarter" idx="31" hasCustomPrompt="1"/>
          </p:nvPr>
        </p:nvSpPr>
        <p:spPr>
          <a:xfrm>
            <a:off x="365125" y="5791943"/>
            <a:ext cx="5607050" cy="299295"/>
          </a:xfrm>
          <a:prstGeom prst="rect">
            <a:avLst/>
          </a:prstGeom>
        </p:spPr>
        <p:txBody>
          <a:bodyPr wrap="square" lIns="0" tIns="0" rIns="0" bIns="0" anchor="b" anchorCtr="0">
            <a:noAutofit/>
          </a:bodyPr>
          <a:lstStyle>
            <a:lvl1pPr marL="0" indent="0">
              <a:spcBef>
                <a:spcPts val="0"/>
              </a:spcBef>
              <a:spcAft>
                <a:spcPts val="0"/>
              </a:spcAft>
              <a:buNone/>
              <a:defRPr sz="800"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GB" dirty="0"/>
              <a:t>Insert Source text here</a:t>
            </a:r>
          </a:p>
        </p:txBody>
      </p:sp>
      <p:sp>
        <p:nvSpPr>
          <p:cNvPr id="24" name="Text Placeholder 5"/>
          <p:cNvSpPr>
            <a:spLocks noGrp="1"/>
          </p:cNvSpPr>
          <p:nvPr>
            <p:ph type="body" sz="quarter" idx="20" hasCustomPrompt="1"/>
          </p:nvPr>
        </p:nvSpPr>
        <p:spPr>
          <a:xfrm>
            <a:off x="6216325" y="5792438"/>
            <a:ext cx="5608963" cy="298800"/>
          </a:xfrm>
          <a:prstGeom prst="rect">
            <a:avLst/>
          </a:prstGeom>
        </p:spPr>
        <p:txBody>
          <a:bodyPr wrap="square" lIns="0" tIns="0" rIns="0" bIns="0" anchor="b" anchorCtr="0">
            <a:noAutofit/>
          </a:bodyPr>
          <a:lstStyle>
            <a:lvl1pPr marL="0" indent="0">
              <a:spcBef>
                <a:spcPts val="0"/>
              </a:spcBef>
              <a:spcAft>
                <a:spcPts val="0"/>
              </a:spcAft>
              <a:buNone/>
              <a:defRPr sz="800"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GB" dirty="0"/>
              <a:t>Insert Source text here</a:t>
            </a:r>
          </a:p>
        </p:txBody>
      </p:sp>
      <p:sp>
        <p:nvSpPr>
          <p:cNvPr id="4" name="Date Placeholder 3">
            <a:extLst>
              <a:ext uri="{FF2B5EF4-FFF2-40B4-BE49-F238E27FC236}">
                <a16:creationId xmlns:a16="http://schemas.microsoft.com/office/drawing/2014/main" id="{888E3DBB-00A9-4F08-A07C-9ED9733E007D}"/>
              </a:ext>
            </a:extLst>
          </p:cNvPr>
          <p:cNvSpPr>
            <a:spLocks noGrp="1"/>
          </p:cNvSpPr>
          <p:nvPr>
            <p:ph type="dt" sz="half" idx="32"/>
          </p:nvPr>
        </p:nvSpPr>
        <p:spPr/>
        <p:txBody>
          <a:bodyPr/>
          <a:lstStyle/>
          <a:p>
            <a:fld id="{D2390426-9D2D-4F00-A428-511448A9836C}" type="datetime4">
              <a:rPr lang="en-GB" smtClean="0"/>
              <a:t>24 June 2025</a:t>
            </a:fld>
            <a:endParaRPr lang="en-GB" dirty="0"/>
          </a:p>
        </p:txBody>
      </p:sp>
      <p:sp>
        <p:nvSpPr>
          <p:cNvPr id="5" name="Footer Placeholder 4">
            <a:extLst>
              <a:ext uri="{FF2B5EF4-FFF2-40B4-BE49-F238E27FC236}">
                <a16:creationId xmlns:a16="http://schemas.microsoft.com/office/drawing/2014/main" id="{6EE37A7E-4BE8-4B01-BC5B-6FE33BA2DB0A}"/>
              </a:ext>
            </a:extLst>
          </p:cNvPr>
          <p:cNvSpPr>
            <a:spLocks noGrp="1"/>
          </p:cNvSpPr>
          <p:nvPr>
            <p:ph type="ftr" sz="quarter" idx="33"/>
          </p:nvPr>
        </p:nvSpPr>
        <p:spPr/>
        <p:txBody>
          <a:bodyPr/>
          <a:lstStyle/>
          <a:p>
            <a:endParaRPr lang="en-GB" dirty="0"/>
          </a:p>
        </p:txBody>
      </p:sp>
      <p:sp>
        <p:nvSpPr>
          <p:cNvPr id="9" name="Slide Number Placeholder 8">
            <a:extLst>
              <a:ext uri="{FF2B5EF4-FFF2-40B4-BE49-F238E27FC236}">
                <a16:creationId xmlns:a16="http://schemas.microsoft.com/office/drawing/2014/main" id="{2D87596A-DFCB-4141-B4D9-E82973630099}"/>
              </a:ext>
            </a:extLst>
          </p:cNvPr>
          <p:cNvSpPr>
            <a:spLocks noGrp="1"/>
          </p:cNvSpPr>
          <p:nvPr>
            <p:ph type="sldNum" sz="quarter" idx="34"/>
          </p:nvPr>
        </p:nvSpPr>
        <p:spPr/>
        <p:txBody>
          <a:bodyPr/>
          <a:lstStyle/>
          <a:p>
            <a:fld id="{9F9F533D-B52E-4A2F-BF72-0ADD2D94BD75}" type="slidenum">
              <a:rPr lang="en-GB" smtClean="0"/>
              <a:pPr/>
              <a:t>‹#›</a:t>
            </a:fld>
            <a:endParaRPr lang="en-GB" dirty="0"/>
          </a:p>
        </p:txBody>
      </p:sp>
      <p:sp>
        <p:nvSpPr>
          <p:cNvPr id="29" name="Text Placeholder 2">
            <a:extLst>
              <a:ext uri="{FF2B5EF4-FFF2-40B4-BE49-F238E27FC236}">
                <a16:creationId xmlns:a16="http://schemas.microsoft.com/office/drawing/2014/main" id="{ED8B1503-3382-4C3A-A672-A88D048E0DA0}"/>
              </a:ext>
            </a:extLst>
          </p:cNvPr>
          <p:cNvSpPr>
            <a:spLocks noGrp="1"/>
          </p:cNvSpPr>
          <p:nvPr>
            <p:ph type="body" idx="19" hasCustomPrompt="1"/>
          </p:nvPr>
        </p:nvSpPr>
        <p:spPr>
          <a:xfrm>
            <a:off x="419100" y="1454538"/>
            <a:ext cx="5493650" cy="781200"/>
          </a:xfrm>
          <a:prstGeom prst="rect">
            <a:avLst/>
          </a:prstGeom>
        </p:spPr>
        <p:txBody>
          <a:bodyPr wrap="square" lIns="36000" tIns="36000" rIns="36000" bIns="36000" anchor="t" anchorCtr="0">
            <a:noAutofit/>
          </a:bodyPr>
          <a:lstStyle>
            <a:lvl1pPr marL="0" indent="0">
              <a:spcBef>
                <a:spcPts val="0"/>
              </a:spcBef>
              <a:spcAft>
                <a:spcPts val="0"/>
              </a:spcAft>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enter</a:t>
            </a:r>
            <a:br>
              <a:rPr lang="en-GB" dirty="0"/>
            </a:br>
            <a:r>
              <a:rPr lang="en-GB" dirty="0"/>
              <a:t>subheading text</a:t>
            </a:r>
          </a:p>
        </p:txBody>
      </p:sp>
      <p:sp>
        <p:nvSpPr>
          <p:cNvPr id="30" name="Text Placeholder 2">
            <a:extLst>
              <a:ext uri="{FF2B5EF4-FFF2-40B4-BE49-F238E27FC236}">
                <a16:creationId xmlns:a16="http://schemas.microsoft.com/office/drawing/2014/main" id="{7CC1C57B-5831-4901-8605-655DBB075B25}"/>
              </a:ext>
            </a:extLst>
          </p:cNvPr>
          <p:cNvSpPr>
            <a:spLocks noGrp="1"/>
          </p:cNvSpPr>
          <p:nvPr>
            <p:ph type="body" idx="21" hasCustomPrompt="1"/>
          </p:nvPr>
        </p:nvSpPr>
        <p:spPr>
          <a:xfrm>
            <a:off x="6277344" y="1454538"/>
            <a:ext cx="5493600" cy="781200"/>
          </a:xfrm>
          <a:prstGeom prst="rect">
            <a:avLst/>
          </a:prstGeom>
        </p:spPr>
        <p:txBody>
          <a:bodyPr wrap="square" lIns="36000" tIns="36000" rIns="36000" bIns="36000" anchor="t" anchorCtr="0">
            <a:noAutofit/>
          </a:bodyPr>
          <a:lstStyle>
            <a:lvl1pPr marL="0" indent="0">
              <a:spcBef>
                <a:spcPts val="0"/>
              </a:spcBef>
              <a:spcAft>
                <a:spcPts val="0"/>
              </a:spcAft>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enter</a:t>
            </a:r>
            <a:br>
              <a:rPr lang="en-GB" dirty="0"/>
            </a:br>
            <a:r>
              <a:rPr lang="en-GB" dirty="0"/>
              <a:t>subheading text</a:t>
            </a:r>
          </a:p>
        </p:txBody>
      </p:sp>
      <p:sp>
        <p:nvSpPr>
          <p:cNvPr id="15" name="Title 1">
            <a:extLst>
              <a:ext uri="{FF2B5EF4-FFF2-40B4-BE49-F238E27FC236}">
                <a16:creationId xmlns:a16="http://schemas.microsoft.com/office/drawing/2014/main" id="{2B8AF01B-B7EE-69F0-3113-1E07C2D58722}"/>
              </a:ext>
            </a:extLst>
          </p:cNvPr>
          <p:cNvSpPr>
            <a:spLocks noGrp="1"/>
          </p:cNvSpPr>
          <p:nvPr>
            <p:ph type="title"/>
          </p:nvPr>
        </p:nvSpPr>
        <p:spPr>
          <a:xfrm>
            <a:off x="365125" y="242888"/>
            <a:ext cx="11460163" cy="430887"/>
          </a:xfrm>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A10D87C1-85C7-40B7-3EF5-0997E04A30BF}"/>
              </a:ext>
            </a:extLst>
          </p:cNvPr>
          <p:cNvSpPr>
            <a:spLocks noGrp="1"/>
          </p:cNvSpPr>
          <p:nvPr>
            <p:ph type="subTitle" idx="1" hasCustomPrompt="1"/>
          </p:nvPr>
        </p:nvSpPr>
        <p:spPr>
          <a:xfrm>
            <a:off x="365125" y="694950"/>
            <a:ext cx="11460164" cy="352800"/>
          </a:xfrm>
          <a:prstGeom prst="rect">
            <a:avLst/>
          </a:prstGeom>
        </p:spPr>
        <p:txBody>
          <a:bodyPr wrap="square" lIns="0" tIns="0" rIns="0" bIns="0" anchor="t" anchorCtr="0">
            <a:noAutofit/>
          </a:bodyPr>
          <a:lstStyle>
            <a:lvl1pPr marL="0" indent="0" algn="l">
              <a:spcBef>
                <a:spcPts val="0"/>
              </a:spcBef>
              <a:spcAft>
                <a:spcPts val="0"/>
              </a:spcAft>
              <a:buNone/>
              <a:defRPr sz="2400" i="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slide subtitle</a:t>
            </a:r>
          </a:p>
        </p:txBody>
      </p:sp>
      <p:sp>
        <p:nvSpPr>
          <p:cNvPr id="17" name="Freeform: Shape 16">
            <a:extLst>
              <a:ext uri="{FF2B5EF4-FFF2-40B4-BE49-F238E27FC236}">
                <a16:creationId xmlns:a16="http://schemas.microsoft.com/office/drawing/2014/main" id="{00DBE383-AB10-CC3B-D342-10443E02C937}"/>
              </a:ext>
            </a:extLst>
          </p:cNvPr>
          <p:cNvSpPr/>
          <p:nvPr/>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Freeform: Shape 1">
            <a:extLst>
              <a:ext uri="{FF2B5EF4-FFF2-40B4-BE49-F238E27FC236}">
                <a16:creationId xmlns:a16="http://schemas.microsoft.com/office/drawing/2014/main" id="{6E7A351A-B15B-3DA1-263F-714BB7432559}"/>
              </a:ext>
            </a:extLst>
          </p:cNvPr>
          <p:cNvSpPr/>
          <p:nvPr userDrawn="1"/>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265756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deo, Title and Subtitle (16x9)">
    <p:spTree>
      <p:nvGrpSpPr>
        <p:cNvPr id="1" name=""/>
        <p:cNvGrpSpPr/>
        <p:nvPr/>
      </p:nvGrpSpPr>
      <p:grpSpPr>
        <a:xfrm>
          <a:off x="0" y="0"/>
          <a:ext cx="0" cy="0"/>
          <a:chOff x="0" y="0"/>
          <a:chExt cx="0" cy="0"/>
        </a:xfrm>
      </p:grpSpPr>
      <p:sp>
        <p:nvSpPr>
          <p:cNvPr id="6" name="Media Placeholder 5"/>
          <p:cNvSpPr>
            <a:spLocks noGrp="1" noChangeAspect="1"/>
          </p:cNvSpPr>
          <p:nvPr>
            <p:ph type="media" sz="quarter" idx="12" hasCustomPrompt="1"/>
          </p:nvPr>
        </p:nvSpPr>
        <p:spPr>
          <a:xfrm>
            <a:off x="2106790" y="1303338"/>
            <a:ext cx="7978421" cy="4487862"/>
          </a:xfrm>
          <a:prstGeom prst="roundRect">
            <a:avLst>
              <a:gd name="adj" fmla="val 3977"/>
            </a:avLst>
          </a:prstGeom>
          <a:solidFill>
            <a:schemeClr val="bg1">
              <a:lumMod val="95000"/>
            </a:schemeClr>
          </a:solidFill>
          <a:ln>
            <a:noFill/>
          </a:ln>
        </p:spPr>
        <p:txBody>
          <a:bodyPr lIns="108000" tIns="1008000">
            <a:noAutofit/>
          </a:bodyPr>
          <a:lstStyle>
            <a:lvl1pPr marL="0" indent="0" algn="ctr">
              <a:buNone/>
              <a:defRPr sz="2200" baseline="0">
                <a:solidFill>
                  <a:schemeClr val="tx1"/>
                </a:solidFill>
              </a:defRPr>
            </a:lvl1pPr>
          </a:lstStyle>
          <a:p>
            <a:r>
              <a:rPr lang="en-GB" dirty="0"/>
              <a:t>[Click on the film icon to insert video]</a:t>
            </a:r>
          </a:p>
        </p:txBody>
      </p:sp>
      <p:sp>
        <p:nvSpPr>
          <p:cNvPr id="3" name="Date Placeholder 2">
            <a:extLst>
              <a:ext uri="{FF2B5EF4-FFF2-40B4-BE49-F238E27FC236}">
                <a16:creationId xmlns:a16="http://schemas.microsoft.com/office/drawing/2014/main" id="{EFF92204-289D-4897-A24D-92B4E89E417A}"/>
              </a:ext>
            </a:extLst>
          </p:cNvPr>
          <p:cNvSpPr>
            <a:spLocks noGrp="1"/>
          </p:cNvSpPr>
          <p:nvPr>
            <p:ph type="dt" sz="half" idx="15"/>
          </p:nvPr>
        </p:nvSpPr>
        <p:spPr/>
        <p:txBody>
          <a:bodyPr/>
          <a:lstStyle/>
          <a:p>
            <a:fld id="{8E42D3BA-5EF1-4DB6-ACB2-E19A79A4A64E}" type="datetime4">
              <a:rPr lang="en-GB" smtClean="0"/>
              <a:t>24 June 2025</a:t>
            </a:fld>
            <a:endParaRPr lang="en-GB" dirty="0"/>
          </a:p>
        </p:txBody>
      </p:sp>
      <p:sp>
        <p:nvSpPr>
          <p:cNvPr id="4" name="Footer Placeholder 3">
            <a:extLst>
              <a:ext uri="{FF2B5EF4-FFF2-40B4-BE49-F238E27FC236}">
                <a16:creationId xmlns:a16="http://schemas.microsoft.com/office/drawing/2014/main" id="{9D8A5764-43D8-49B1-8CCF-1E44D258B4F9}"/>
              </a:ext>
            </a:extLst>
          </p:cNvPr>
          <p:cNvSpPr>
            <a:spLocks noGrp="1"/>
          </p:cNvSpPr>
          <p:nvPr>
            <p:ph type="ftr" sz="quarter" idx="16"/>
          </p:nvPr>
        </p:nvSpPr>
        <p:spPr/>
        <p:txBody>
          <a:bodyPr/>
          <a:lstStyle/>
          <a:p>
            <a:endParaRPr lang="en-GB" dirty="0"/>
          </a:p>
        </p:txBody>
      </p:sp>
      <p:sp>
        <p:nvSpPr>
          <p:cNvPr id="9" name="Slide Number Placeholder 8">
            <a:extLst>
              <a:ext uri="{FF2B5EF4-FFF2-40B4-BE49-F238E27FC236}">
                <a16:creationId xmlns:a16="http://schemas.microsoft.com/office/drawing/2014/main" id="{2BA25ACE-65A6-48E3-AD24-12A240BC4B44}"/>
              </a:ext>
            </a:extLst>
          </p:cNvPr>
          <p:cNvSpPr>
            <a:spLocks noGrp="1"/>
          </p:cNvSpPr>
          <p:nvPr>
            <p:ph type="sldNum" sz="quarter" idx="17"/>
          </p:nvPr>
        </p:nvSpPr>
        <p:spPr/>
        <p:txBody>
          <a:bodyPr/>
          <a:lstStyle/>
          <a:p>
            <a:fld id="{9F9F533D-B52E-4A2F-BF72-0ADD2D94BD75}" type="slidenum">
              <a:rPr lang="en-GB" smtClean="0"/>
              <a:pPr/>
              <a:t>‹#›</a:t>
            </a:fld>
            <a:endParaRPr lang="en-GB" dirty="0"/>
          </a:p>
        </p:txBody>
      </p:sp>
      <p:sp>
        <p:nvSpPr>
          <p:cNvPr id="11" name="Title 1">
            <a:extLst>
              <a:ext uri="{FF2B5EF4-FFF2-40B4-BE49-F238E27FC236}">
                <a16:creationId xmlns:a16="http://schemas.microsoft.com/office/drawing/2014/main" id="{BF9DC526-9754-7DE6-EAC5-B9EB6B6E3CF3}"/>
              </a:ext>
            </a:extLst>
          </p:cNvPr>
          <p:cNvSpPr>
            <a:spLocks noGrp="1"/>
          </p:cNvSpPr>
          <p:nvPr>
            <p:ph type="title"/>
          </p:nvPr>
        </p:nvSpPr>
        <p:spPr>
          <a:xfrm>
            <a:off x="365125" y="242888"/>
            <a:ext cx="11460163" cy="430887"/>
          </a:xfrm>
        </p:spPr>
        <p:txBody>
          <a:bodyPr/>
          <a:lstStyle/>
          <a:p>
            <a:r>
              <a:rPr lang="en-US"/>
              <a:t>Click to edit Master title style</a:t>
            </a:r>
            <a:endParaRPr lang="en-US" dirty="0"/>
          </a:p>
        </p:txBody>
      </p:sp>
      <p:sp>
        <p:nvSpPr>
          <p:cNvPr id="12" name="Subtitle 2">
            <a:extLst>
              <a:ext uri="{FF2B5EF4-FFF2-40B4-BE49-F238E27FC236}">
                <a16:creationId xmlns:a16="http://schemas.microsoft.com/office/drawing/2014/main" id="{F9C0347F-097D-6010-8D87-88D141F8B2FC}"/>
              </a:ext>
            </a:extLst>
          </p:cNvPr>
          <p:cNvSpPr>
            <a:spLocks noGrp="1"/>
          </p:cNvSpPr>
          <p:nvPr>
            <p:ph type="subTitle" idx="1" hasCustomPrompt="1"/>
          </p:nvPr>
        </p:nvSpPr>
        <p:spPr>
          <a:xfrm>
            <a:off x="365125" y="694950"/>
            <a:ext cx="11460164" cy="352800"/>
          </a:xfrm>
          <a:prstGeom prst="rect">
            <a:avLst/>
          </a:prstGeom>
        </p:spPr>
        <p:txBody>
          <a:bodyPr wrap="square" lIns="0" tIns="0" rIns="0" bIns="0" anchor="t" anchorCtr="0">
            <a:noAutofit/>
          </a:bodyPr>
          <a:lstStyle>
            <a:lvl1pPr marL="0" indent="0" algn="l">
              <a:spcBef>
                <a:spcPts val="0"/>
              </a:spcBef>
              <a:spcAft>
                <a:spcPts val="0"/>
              </a:spcAft>
              <a:buNone/>
              <a:defRPr sz="2400" i="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slide subtitle</a:t>
            </a:r>
          </a:p>
        </p:txBody>
      </p:sp>
      <p:sp>
        <p:nvSpPr>
          <p:cNvPr id="13" name="Text Placeholder 5">
            <a:extLst>
              <a:ext uri="{FF2B5EF4-FFF2-40B4-BE49-F238E27FC236}">
                <a16:creationId xmlns:a16="http://schemas.microsoft.com/office/drawing/2014/main" id="{A123D2E9-B2C7-255F-E578-0BCEF8C8BFCD}"/>
              </a:ext>
            </a:extLst>
          </p:cNvPr>
          <p:cNvSpPr>
            <a:spLocks noGrp="1"/>
          </p:cNvSpPr>
          <p:nvPr>
            <p:ph type="body" sz="quarter" idx="18" hasCustomPrompt="1"/>
          </p:nvPr>
        </p:nvSpPr>
        <p:spPr>
          <a:xfrm>
            <a:off x="365125" y="5792438"/>
            <a:ext cx="11460163" cy="298800"/>
          </a:xfrm>
          <a:prstGeom prst="rect">
            <a:avLst/>
          </a:prstGeom>
        </p:spPr>
        <p:txBody>
          <a:bodyPr wrap="square" lIns="0" tIns="0" rIns="0" bIns="0" anchor="b" anchorCtr="0">
            <a:noAutofit/>
          </a:bodyPr>
          <a:lstStyle>
            <a:lvl1pPr marL="0" indent="0">
              <a:spcBef>
                <a:spcPts val="0"/>
              </a:spcBef>
              <a:spcAft>
                <a:spcPts val="0"/>
              </a:spcAft>
              <a:buNone/>
              <a:defRPr sz="800"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GB"/>
              <a:t>Insert Source text here</a:t>
            </a:r>
            <a:endParaRPr lang="en-GB" dirty="0"/>
          </a:p>
        </p:txBody>
      </p:sp>
      <p:sp>
        <p:nvSpPr>
          <p:cNvPr id="15" name="Freeform: Shape 14">
            <a:extLst>
              <a:ext uri="{FF2B5EF4-FFF2-40B4-BE49-F238E27FC236}">
                <a16:creationId xmlns:a16="http://schemas.microsoft.com/office/drawing/2014/main" id="{73180677-148E-F381-0168-9327D51EF5CE}"/>
              </a:ext>
            </a:extLst>
          </p:cNvPr>
          <p:cNvSpPr/>
          <p:nvPr/>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Freeform: Shape 1">
            <a:extLst>
              <a:ext uri="{FF2B5EF4-FFF2-40B4-BE49-F238E27FC236}">
                <a16:creationId xmlns:a16="http://schemas.microsoft.com/office/drawing/2014/main" id="{1E10F851-9956-BDE2-1DA3-0125BE310B9D}"/>
              </a:ext>
            </a:extLst>
          </p:cNvPr>
          <p:cNvSpPr/>
          <p:nvPr userDrawn="1"/>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custDataLst>
      <p:tags r:id="rId1"/>
    </p:custDataLst>
    <p:extLst>
      <p:ext uri="{BB962C8B-B14F-4D97-AF65-F5344CB8AC3E}">
        <p14:creationId xmlns:p14="http://schemas.microsoft.com/office/powerpoint/2010/main" val="58695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Video Widescreen (16x9)">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85344A2-1C9C-FB10-07A8-CED6CF027454}"/>
              </a:ext>
            </a:extLst>
          </p:cNvPr>
          <p:cNvSpPr>
            <a:spLocks noGrp="1"/>
          </p:cNvSpPr>
          <p:nvPr>
            <p:ph type="sldNum" sz="quarter" idx="15"/>
          </p:nvPr>
        </p:nvSpPr>
        <p:spPr/>
        <p:txBody>
          <a:bodyPr/>
          <a:lstStyle/>
          <a:p>
            <a:fld id="{9F9F533D-B52E-4A2F-BF72-0ADD2D94BD75}" type="slidenum">
              <a:rPr lang="en-GB" smtClean="0"/>
              <a:pPr/>
              <a:t>‹#›</a:t>
            </a:fld>
            <a:endParaRPr lang="en-GB" dirty="0"/>
          </a:p>
        </p:txBody>
      </p:sp>
      <p:sp>
        <p:nvSpPr>
          <p:cNvPr id="5" name="Media Placeholder 5"/>
          <p:cNvSpPr>
            <a:spLocks noGrp="1" noChangeAspect="1"/>
          </p:cNvSpPr>
          <p:nvPr>
            <p:ph type="media" sz="quarter" idx="12" hasCustomPrompt="1"/>
          </p:nvPr>
        </p:nvSpPr>
        <p:spPr>
          <a:xfrm>
            <a:off x="242888" y="242888"/>
            <a:ext cx="11352439" cy="6384013"/>
          </a:xfrm>
          <a:prstGeom prst="roundRect">
            <a:avLst>
              <a:gd name="adj" fmla="val 2914"/>
            </a:avLst>
          </a:prstGeom>
          <a:solidFill>
            <a:schemeClr val="bg1">
              <a:lumMod val="95000"/>
            </a:schemeClr>
          </a:solidFill>
          <a:ln>
            <a:noFill/>
          </a:ln>
        </p:spPr>
        <p:txBody>
          <a:bodyPr lIns="108000" tIns="108000" bIns="1224000" anchor="ctr">
            <a:noAutofit/>
          </a:bodyPr>
          <a:lstStyle>
            <a:lvl1pPr marL="0" indent="0" algn="ctr">
              <a:buNone/>
              <a:defRPr sz="2200" i="0" baseline="0">
                <a:solidFill>
                  <a:schemeClr val="tx1"/>
                </a:solidFill>
              </a:defRPr>
            </a:lvl1pPr>
          </a:lstStyle>
          <a:p>
            <a:r>
              <a:rPr lang="en-GB" dirty="0"/>
              <a:t>[Click on the film icon to insert video]</a:t>
            </a:r>
          </a:p>
        </p:txBody>
      </p:sp>
    </p:spTree>
    <p:custDataLst>
      <p:tags r:id="rId1"/>
    </p:custDataLst>
    <p:extLst>
      <p:ext uri="{BB962C8B-B14F-4D97-AF65-F5344CB8AC3E}">
        <p14:creationId xmlns:p14="http://schemas.microsoft.com/office/powerpoint/2010/main" val="398401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mage and Text 1">
    <p:spTree>
      <p:nvGrpSpPr>
        <p:cNvPr id="1" name=""/>
        <p:cNvGrpSpPr/>
        <p:nvPr/>
      </p:nvGrpSpPr>
      <p:grpSpPr>
        <a:xfrm>
          <a:off x="0" y="0"/>
          <a:ext cx="0" cy="0"/>
          <a:chOff x="0" y="0"/>
          <a:chExt cx="0" cy="0"/>
        </a:xfrm>
      </p:grpSpPr>
      <p:sp>
        <p:nvSpPr>
          <p:cNvPr id="13" name="Picture Placeholder 8"/>
          <p:cNvSpPr>
            <a:spLocks noGrp="1"/>
          </p:cNvSpPr>
          <p:nvPr>
            <p:ph type="pic" sz="quarter" idx="14" hasCustomPrompt="1"/>
          </p:nvPr>
        </p:nvSpPr>
        <p:spPr>
          <a:xfrm>
            <a:off x="8172451" y="1303338"/>
            <a:ext cx="3652838" cy="4787862"/>
          </a:xfrm>
          <a:prstGeom prst="roundRect">
            <a:avLst>
              <a:gd name="adj" fmla="val 5043"/>
            </a:avLst>
          </a:prstGeom>
          <a:solidFill>
            <a:schemeClr val="bg1">
              <a:lumMod val="95000"/>
            </a:schemeClr>
          </a:solidFill>
          <a:ln>
            <a:noFill/>
          </a:ln>
        </p:spPr>
        <p:txBody>
          <a:bodyPr lIns="180000" tIns="576000" bIns="72000" anchor="ctr">
            <a:noAutofit/>
          </a:bodyPr>
          <a:lstStyle>
            <a:lvl1pPr marL="0" indent="0" algn="ctr">
              <a:buNone/>
              <a:defRPr sz="2000" i="0" baseline="0">
                <a:solidFill>
                  <a:schemeClr val="tx1"/>
                </a:solidFill>
              </a:defRPr>
            </a:lvl1pPr>
          </a:lstStyle>
          <a:p>
            <a:r>
              <a:rPr lang="en-GB" dirty="0"/>
              <a:t>[Click here to insert image]</a:t>
            </a:r>
            <a:br>
              <a:rPr lang="en-GB" dirty="0"/>
            </a:br>
            <a:br>
              <a:rPr lang="en-GB" dirty="0"/>
            </a:br>
            <a:br>
              <a:rPr lang="en-GB" dirty="0"/>
            </a:br>
            <a:br>
              <a:rPr lang="en-GB" dirty="0"/>
            </a:br>
            <a:br>
              <a:rPr lang="en-GB" dirty="0"/>
            </a:br>
            <a:r>
              <a:rPr lang="en-GB" dirty="0"/>
              <a:t>[The image can then be scaled within the frame by using the ‘Crop’ feature in the ‘Picture Format’ tab of the ribbon.</a:t>
            </a:r>
            <a:r>
              <a:rPr lang="en-US" dirty="0"/>
              <a:t> Right click on image to add/edit alt text</a:t>
            </a:r>
            <a:r>
              <a:rPr lang="en-GB" dirty="0"/>
              <a:t>]</a:t>
            </a:r>
          </a:p>
        </p:txBody>
      </p:sp>
      <p:sp>
        <p:nvSpPr>
          <p:cNvPr id="9" name="Text Placeholder 6"/>
          <p:cNvSpPr>
            <a:spLocks noGrp="1"/>
          </p:cNvSpPr>
          <p:nvPr>
            <p:ph type="body" sz="quarter" idx="13" hasCustomPrompt="1"/>
          </p:nvPr>
        </p:nvSpPr>
        <p:spPr>
          <a:xfrm>
            <a:off x="365125" y="1304101"/>
            <a:ext cx="7554913" cy="4490737"/>
          </a:xfrm>
          <a:prstGeom prst="rect">
            <a:avLst/>
          </a:prstGeom>
        </p:spPr>
        <p:txBody>
          <a:bodyPr lIns="36000" tIns="36000" rIns="36000" bIns="36000">
            <a:noAutofit/>
          </a:bodyPr>
          <a:lstStyle>
            <a:lvl1pPr marL="0" indent="0">
              <a:buClr>
                <a:schemeClr val="tx2"/>
              </a:buClr>
              <a:buFont typeface="Arial" panose="020B0604020202020204" pitchFamily="34" charset="0"/>
              <a:buNone/>
              <a:defRPr/>
            </a:lvl1pPr>
            <a:lvl2pPr marL="357542" indent="0">
              <a:buClr>
                <a:schemeClr val="tx1"/>
              </a:buClr>
              <a:buFont typeface="Arial" panose="020B0604020202020204" pitchFamily="34" charset="0"/>
              <a:buNone/>
              <a:defRPr/>
            </a:lvl2pPr>
            <a:lvl3pPr marL="719982" indent="0">
              <a:buClr>
                <a:schemeClr val="tx1"/>
              </a:buClr>
              <a:buFont typeface="Arial" panose="020B0604020202020204" pitchFamily="34" charset="0"/>
              <a:buNone/>
              <a:defRPr/>
            </a:lvl3pPr>
            <a:lvl4pPr marL="1081424" indent="0">
              <a:buClr>
                <a:schemeClr val="tx1"/>
              </a:buClr>
              <a:buFont typeface="Arial" panose="020B0604020202020204" pitchFamily="34" charset="0"/>
              <a:buNone/>
              <a:defRPr/>
            </a:lvl4pPr>
            <a:lvl5pPr marL="1439964" indent="0">
              <a:buClr>
                <a:schemeClr val="tx1"/>
              </a:buClr>
              <a:buFont typeface="Arial" panose="020B0604020202020204" pitchFamily="34" charset="0"/>
              <a:buNone/>
              <a:defRPr/>
            </a:lvl5pPr>
          </a:lstStyle>
          <a:p>
            <a:pPr lvl="0"/>
            <a:r>
              <a:rPr lang="en-GB" dirty="0"/>
              <a:t>Click to enter text content.</a:t>
            </a:r>
            <a:br>
              <a:rPr lang="en-GB" dirty="0"/>
            </a:br>
            <a:r>
              <a:rPr lang="en-US" dirty="0"/>
              <a:t>If text content appears too large please reduce the size of the font.</a:t>
            </a:r>
            <a:endParaRPr lang="en-GB" dirty="0"/>
          </a:p>
        </p:txBody>
      </p:sp>
      <p:sp>
        <p:nvSpPr>
          <p:cNvPr id="7" name="Date Placeholder 6">
            <a:extLst>
              <a:ext uri="{FF2B5EF4-FFF2-40B4-BE49-F238E27FC236}">
                <a16:creationId xmlns:a16="http://schemas.microsoft.com/office/drawing/2014/main" id="{4E1E8257-6B8C-4088-985E-4C3DCEE9DEB1}"/>
              </a:ext>
            </a:extLst>
          </p:cNvPr>
          <p:cNvSpPr>
            <a:spLocks noGrp="1"/>
          </p:cNvSpPr>
          <p:nvPr>
            <p:ph type="dt" sz="half" idx="28"/>
          </p:nvPr>
        </p:nvSpPr>
        <p:spPr/>
        <p:txBody>
          <a:bodyPr/>
          <a:lstStyle/>
          <a:p>
            <a:fld id="{E018087B-459D-4729-B449-CCF6702E8E13}" type="datetime4">
              <a:rPr lang="en-GB" smtClean="0"/>
              <a:t>24 June 2025</a:t>
            </a:fld>
            <a:endParaRPr lang="en-GB" dirty="0"/>
          </a:p>
        </p:txBody>
      </p:sp>
      <p:sp>
        <p:nvSpPr>
          <p:cNvPr id="8" name="Footer Placeholder 7">
            <a:extLst>
              <a:ext uri="{FF2B5EF4-FFF2-40B4-BE49-F238E27FC236}">
                <a16:creationId xmlns:a16="http://schemas.microsoft.com/office/drawing/2014/main" id="{06002AE1-2317-4E5A-B166-4104FA8F071A}"/>
              </a:ext>
            </a:extLst>
          </p:cNvPr>
          <p:cNvSpPr>
            <a:spLocks noGrp="1"/>
          </p:cNvSpPr>
          <p:nvPr>
            <p:ph type="ftr" sz="quarter" idx="29"/>
          </p:nvPr>
        </p:nvSpPr>
        <p:spPr/>
        <p:txBody>
          <a:bodyPr/>
          <a:lstStyle/>
          <a:p>
            <a:endParaRPr lang="en-GB" dirty="0"/>
          </a:p>
        </p:txBody>
      </p:sp>
      <p:sp>
        <p:nvSpPr>
          <p:cNvPr id="11" name="Slide Number Placeholder 10">
            <a:extLst>
              <a:ext uri="{FF2B5EF4-FFF2-40B4-BE49-F238E27FC236}">
                <a16:creationId xmlns:a16="http://schemas.microsoft.com/office/drawing/2014/main" id="{DFB4A4D5-34F7-4B9E-9971-87C022586B14}"/>
              </a:ext>
            </a:extLst>
          </p:cNvPr>
          <p:cNvSpPr>
            <a:spLocks noGrp="1"/>
          </p:cNvSpPr>
          <p:nvPr>
            <p:ph type="sldNum" sz="quarter" idx="30"/>
          </p:nvPr>
        </p:nvSpPr>
        <p:spPr/>
        <p:txBody>
          <a:bodyPr/>
          <a:lstStyle/>
          <a:p>
            <a:fld id="{9F9F533D-B52E-4A2F-BF72-0ADD2D94BD75}" type="slidenum">
              <a:rPr lang="en-GB" smtClean="0"/>
              <a:pPr/>
              <a:t>‹#›</a:t>
            </a:fld>
            <a:endParaRPr lang="en-GB" dirty="0"/>
          </a:p>
        </p:txBody>
      </p:sp>
      <p:sp>
        <p:nvSpPr>
          <p:cNvPr id="4" name="Text Placeholder 3">
            <a:extLst>
              <a:ext uri="{FF2B5EF4-FFF2-40B4-BE49-F238E27FC236}">
                <a16:creationId xmlns:a16="http://schemas.microsoft.com/office/drawing/2014/main" id="{18D9C632-48DD-68F1-C98B-0AA2BE39A14E}"/>
              </a:ext>
            </a:extLst>
          </p:cNvPr>
          <p:cNvSpPr>
            <a:spLocks noGrp="1"/>
          </p:cNvSpPr>
          <p:nvPr>
            <p:ph type="body" sz="quarter" idx="31" hasCustomPrompt="1"/>
          </p:nvPr>
        </p:nvSpPr>
        <p:spPr>
          <a:xfrm>
            <a:off x="365125" y="5792400"/>
            <a:ext cx="7555231" cy="298800"/>
          </a:xfrm>
        </p:spPr>
        <p:txBody>
          <a:bodyPr lIns="0" tIns="0" rIns="0" bIns="0" anchor="b">
            <a:noAutofit/>
          </a:bodyPr>
          <a:lstStyle>
            <a:lvl1pPr marL="0" indent="0">
              <a:spcBef>
                <a:spcPts val="0"/>
              </a:spcBef>
              <a:spcAft>
                <a:spcPts val="0"/>
              </a:spcAft>
              <a:buNone/>
              <a:defRPr sz="800"/>
            </a:lvl1pPr>
            <a:lvl2pPr marL="357542" indent="0">
              <a:spcBef>
                <a:spcPts val="0"/>
              </a:spcBef>
              <a:spcAft>
                <a:spcPts val="0"/>
              </a:spcAft>
              <a:buNone/>
              <a:defRPr/>
            </a:lvl2pPr>
            <a:lvl3pPr marL="719982" indent="0">
              <a:spcBef>
                <a:spcPts val="0"/>
              </a:spcBef>
              <a:spcAft>
                <a:spcPts val="0"/>
              </a:spcAft>
              <a:buNone/>
              <a:defRPr/>
            </a:lvl3pPr>
            <a:lvl4pPr marL="1081424" indent="0">
              <a:spcBef>
                <a:spcPts val="0"/>
              </a:spcBef>
              <a:spcAft>
                <a:spcPts val="0"/>
              </a:spcAft>
              <a:buNone/>
              <a:defRPr/>
            </a:lvl4pPr>
            <a:lvl5pPr marL="1439964" indent="0">
              <a:spcBef>
                <a:spcPts val="0"/>
              </a:spcBef>
              <a:spcAft>
                <a:spcPts val="0"/>
              </a:spcAft>
              <a:buNone/>
              <a:defRPr/>
            </a:lvl5pPr>
          </a:lstStyle>
          <a:p>
            <a:pPr lvl="0"/>
            <a:r>
              <a:rPr lang="en-US" dirty="0"/>
              <a:t>Insert Source text</a:t>
            </a:r>
          </a:p>
        </p:txBody>
      </p:sp>
      <p:sp>
        <p:nvSpPr>
          <p:cNvPr id="10" name="Title 1">
            <a:extLst>
              <a:ext uri="{FF2B5EF4-FFF2-40B4-BE49-F238E27FC236}">
                <a16:creationId xmlns:a16="http://schemas.microsoft.com/office/drawing/2014/main" id="{175B623F-E1ED-BC6F-EAB9-2F7C7BB5A0A7}"/>
              </a:ext>
            </a:extLst>
          </p:cNvPr>
          <p:cNvSpPr>
            <a:spLocks noGrp="1"/>
          </p:cNvSpPr>
          <p:nvPr>
            <p:ph type="title"/>
          </p:nvPr>
        </p:nvSpPr>
        <p:spPr>
          <a:xfrm>
            <a:off x="365125" y="242888"/>
            <a:ext cx="11460163" cy="430887"/>
          </a:xfrm>
        </p:spPr>
        <p:txBody>
          <a:bodyPr/>
          <a:lstStyle/>
          <a:p>
            <a:r>
              <a:rPr lang="en-US"/>
              <a:t>Click to edit Master title style</a:t>
            </a:r>
            <a:endParaRPr lang="en-US" dirty="0"/>
          </a:p>
        </p:txBody>
      </p:sp>
      <p:sp>
        <p:nvSpPr>
          <p:cNvPr id="14" name="Subtitle 2">
            <a:extLst>
              <a:ext uri="{FF2B5EF4-FFF2-40B4-BE49-F238E27FC236}">
                <a16:creationId xmlns:a16="http://schemas.microsoft.com/office/drawing/2014/main" id="{05B934E4-D94D-494D-8E16-6927D2105C4A}"/>
              </a:ext>
            </a:extLst>
          </p:cNvPr>
          <p:cNvSpPr>
            <a:spLocks noGrp="1"/>
          </p:cNvSpPr>
          <p:nvPr>
            <p:ph type="subTitle" idx="1" hasCustomPrompt="1"/>
          </p:nvPr>
        </p:nvSpPr>
        <p:spPr>
          <a:xfrm>
            <a:off x="365125" y="694950"/>
            <a:ext cx="11460164" cy="352800"/>
          </a:xfrm>
          <a:prstGeom prst="rect">
            <a:avLst/>
          </a:prstGeom>
        </p:spPr>
        <p:txBody>
          <a:bodyPr wrap="square" lIns="0" tIns="0" rIns="0" bIns="0" anchor="t" anchorCtr="0">
            <a:noAutofit/>
          </a:bodyPr>
          <a:lstStyle>
            <a:lvl1pPr marL="0" indent="0" algn="l">
              <a:spcBef>
                <a:spcPts val="0"/>
              </a:spcBef>
              <a:spcAft>
                <a:spcPts val="0"/>
              </a:spcAft>
              <a:buNone/>
              <a:defRPr sz="2400" i="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slide subtitle</a:t>
            </a:r>
          </a:p>
        </p:txBody>
      </p:sp>
      <p:sp>
        <p:nvSpPr>
          <p:cNvPr id="16" name="Freeform: Shape 15">
            <a:extLst>
              <a:ext uri="{FF2B5EF4-FFF2-40B4-BE49-F238E27FC236}">
                <a16:creationId xmlns:a16="http://schemas.microsoft.com/office/drawing/2014/main" id="{34C03FD5-9F96-2D56-07D6-C43A8485D860}"/>
              </a:ext>
            </a:extLst>
          </p:cNvPr>
          <p:cNvSpPr/>
          <p:nvPr/>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Freeform: Shape 1">
            <a:extLst>
              <a:ext uri="{FF2B5EF4-FFF2-40B4-BE49-F238E27FC236}">
                <a16:creationId xmlns:a16="http://schemas.microsoft.com/office/drawing/2014/main" id="{C35E16B8-17D3-543D-006C-0A00D7BCD6B2}"/>
              </a:ext>
            </a:extLst>
          </p:cNvPr>
          <p:cNvSpPr/>
          <p:nvPr userDrawn="1"/>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248349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and Text 2">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10E2EBD-4DBA-A411-89A3-C363C68F935D}"/>
              </a:ext>
            </a:extLst>
          </p:cNvPr>
          <p:cNvGraphicFramePr>
            <a:graphicFrameLocks noChangeAspect="1"/>
          </p:cNvGraphicFramePr>
          <p:nvPr>
            <p:custDataLst>
              <p:tags r:id="rId1"/>
            </p:custDataLst>
            <p:extLst>
              <p:ext uri="{D42A27DB-BD31-4B8C-83A1-F6EECF244321}">
                <p14:modId xmlns:p14="http://schemas.microsoft.com/office/powerpoint/2010/main" val="1796079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6" name="Object 5" hidden="1">
                        <a:extLst>
                          <a:ext uri="{FF2B5EF4-FFF2-40B4-BE49-F238E27FC236}">
                            <a16:creationId xmlns:a16="http://schemas.microsoft.com/office/drawing/2014/main" id="{710E2EBD-4DBA-A411-89A3-C363C68F935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Text Placeholder 6"/>
          <p:cNvSpPr>
            <a:spLocks noGrp="1"/>
          </p:cNvSpPr>
          <p:nvPr>
            <p:ph type="body" sz="quarter" idx="13" hasCustomPrompt="1"/>
          </p:nvPr>
        </p:nvSpPr>
        <p:spPr>
          <a:xfrm>
            <a:off x="365125" y="1303338"/>
            <a:ext cx="3652838" cy="4489062"/>
          </a:xfrm>
          <a:prstGeom prst="rect">
            <a:avLst/>
          </a:prstGeom>
        </p:spPr>
        <p:txBody>
          <a:bodyPr lIns="36000" tIns="36000" rIns="36000" bIns="36000">
            <a:noAutofit/>
          </a:bodyPr>
          <a:lstStyle>
            <a:lvl1pPr marL="0" indent="0">
              <a:buNone/>
              <a:defRPr sz="2200"/>
            </a:lvl1pPr>
          </a:lstStyle>
          <a:p>
            <a:pPr lvl="0"/>
            <a:r>
              <a:rPr lang="en-GB" dirty="0"/>
              <a:t>Click to enter text content.</a:t>
            </a:r>
            <a:br>
              <a:rPr lang="en-GB" dirty="0"/>
            </a:br>
            <a:r>
              <a:rPr lang="en-US" dirty="0"/>
              <a:t>If text content appears too large please reduce the size of the font.</a:t>
            </a:r>
            <a:endParaRPr lang="en-GB" dirty="0"/>
          </a:p>
        </p:txBody>
      </p:sp>
      <p:sp>
        <p:nvSpPr>
          <p:cNvPr id="7" name="Date Placeholder 6">
            <a:extLst>
              <a:ext uri="{FF2B5EF4-FFF2-40B4-BE49-F238E27FC236}">
                <a16:creationId xmlns:a16="http://schemas.microsoft.com/office/drawing/2014/main" id="{82120E7F-C0E1-48FE-9205-5741B91C8E6F}"/>
              </a:ext>
            </a:extLst>
          </p:cNvPr>
          <p:cNvSpPr>
            <a:spLocks noGrp="1"/>
          </p:cNvSpPr>
          <p:nvPr>
            <p:ph type="dt" sz="half" idx="28"/>
          </p:nvPr>
        </p:nvSpPr>
        <p:spPr/>
        <p:txBody>
          <a:bodyPr/>
          <a:lstStyle/>
          <a:p>
            <a:fld id="{E9163369-E20E-4F1F-9100-6DD4DDB346C3}" type="datetime4">
              <a:rPr lang="en-GB" smtClean="0"/>
              <a:t>24 June 2025</a:t>
            </a:fld>
            <a:endParaRPr lang="en-GB" dirty="0"/>
          </a:p>
        </p:txBody>
      </p:sp>
      <p:sp>
        <p:nvSpPr>
          <p:cNvPr id="8" name="Footer Placeholder 7">
            <a:extLst>
              <a:ext uri="{FF2B5EF4-FFF2-40B4-BE49-F238E27FC236}">
                <a16:creationId xmlns:a16="http://schemas.microsoft.com/office/drawing/2014/main" id="{AFC227CF-7C01-4C8F-A012-E6EC9EFFB1B0}"/>
              </a:ext>
            </a:extLst>
          </p:cNvPr>
          <p:cNvSpPr>
            <a:spLocks noGrp="1"/>
          </p:cNvSpPr>
          <p:nvPr>
            <p:ph type="ftr" sz="quarter" idx="29"/>
          </p:nvPr>
        </p:nvSpPr>
        <p:spPr/>
        <p:txBody>
          <a:bodyPr/>
          <a:lstStyle/>
          <a:p>
            <a:endParaRPr lang="en-GB" dirty="0"/>
          </a:p>
        </p:txBody>
      </p:sp>
      <p:sp>
        <p:nvSpPr>
          <p:cNvPr id="9" name="Slide Number Placeholder 8">
            <a:extLst>
              <a:ext uri="{FF2B5EF4-FFF2-40B4-BE49-F238E27FC236}">
                <a16:creationId xmlns:a16="http://schemas.microsoft.com/office/drawing/2014/main" id="{D3D4743C-0184-4AE6-8901-D4C4FE13116A}"/>
              </a:ext>
            </a:extLst>
          </p:cNvPr>
          <p:cNvSpPr>
            <a:spLocks noGrp="1"/>
          </p:cNvSpPr>
          <p:nvPr>
            <p:ph type="sldNum" sz="quarter" idx="30"/>
          </p:nvPr>
        </p:nvSpPr>
        <p:spPr/>
        <p:txBody>
          <a:bodyPr/>
          <a:lstStyle/>
          <a:p>
            <a:fld id="{9F9F533D-B52E-4A2F-BF72-0ADD2D94BD75}" type="slidenum">
              <a:rPr lang="en-GB" smtClean="0"/>
              <a:pPr/>
              <a:t>‹#›</a:t>
            </a:fld>
            <a:endParaRPr lang="en-GB" dirty="0"/>
          </a:p>
        </p:txBody>
      </p:sp>
      <p:sp>
        <p:nvSpPr>
          <p:cNvPr id="18" name="Picture Placeholder 17">
            <a:extLst>
              <a:ext uri="{FF2B5EF4-FFF2-40B4-BE49-F238E27FC236}">
                <a16:creationId xmlns:a16="http://schemas.microsoft.com/office/drawing/2014/main" id="{E219C323-6E00-D14B-433A-AFFED48030D6}"/>
              </a:ext>
            </a:extLst>
          </p:cNvPr>
          <p:cNvSpPr>
            <a:spLocks noGrp="1"/>
          </p:cNvSpPr>
          <p:nvPr>
            <p:ph type="pic" sz="quarter" idx="14" hasCustomPrompt="1"/>
          </p:nvPr>
        </p:nvSpPr>
        <p:spPr>
          <a:xfrm>
            <a:off x="4270375" y="1303337"/>
            <a:ext cx="7554913" cy="4788000"/>
          </a:xfrm>
          <a:custGeom>
            <a:avLst/>
            <a:gdLst>
              <a:gd name="connsiteX0" fmla="*/ 1697038 w 7554913"/>
              <a:gd name="connsiteY0" fmla="*/ 0 h 4788000"/>
              <a:gd name="connsiteX1" fmla="*/ 7378379 w 7554913"/>
              <a:gd name="connsiteY1" fmla="*/ 0 h 4788000"/>
              <a:gd name="connsiteX2" fmla="*/ 7554913 w 7554913"/>
              <a:gd name="connsiteY2" fmla="*/ 176534 h 4788000"/>
              <a:gd name="connsiteX3" fmla="*/ 7554913 w 7554913"/>
              <a:gd name="connsiteY3" fmla="*/ 4611466 h 4788000"/>
              <a:gd name="connsiteX4" fmla="*/ 7378379 w 7554913"/>
              <a:gd name="connsiteY4" fmla="*/ 4788000 h 4788000"/>
              <a:gd name="connsiteX5" fmla="*/ 176534 w 7554913"/>
              <a:gd name="connsiteY5" fmla="*/ 4788000 h 4788000"/>
              <a:gd name="connsiteX6" fmla="*/ 0 w 7554913"/>
              <a:gd name="connsiteY6" fmla="*/ 4611466 h 4788000"/>
              <a:gd name="connsiteX7" fmla="*/ 0 w 7554913"/>
              <a:gd name="connsiteY7" fmla="*/ 1489211 h 4788000"/>
              <a:gd name="connsiteX8" fmla="*/ 26638 w 7554913"/>
              <a:gd name="connsiteY8" fmla="*/ 1402309 h 4788000"/>
              <a:gd name="connsiteX9" fmla="*/ 807326 w 7554913"/>
              <a:gd name="connsiteY9" fmla="*/ 937371 h 4788000"/>
              <a:gd name="connsiteX10" fmla="*/ 850924 w 7554913"/>
              <a:gd name="connsiteY10" fmla="*/ 893772 h 4788000"/>
              <a:gd name="connsiteX11" fmla="*/ 850924 w 7554913"/>
              <a:gd name="connsiteY11" fmla="*/ 639447 h 4788000"/>
              <a:gd name="connsiteX12" fmla="*/ 1360669 w 7554913"/>
              <a:gd name="connsiteY12" fmla="*/ 12872 h 4788000"/>
              <a:gd name="connsiteX13" fmla="*/ 1482160 w 7554913"/>
              <a:gd name="connsiteY13" fmla="*/ 815 h 4788000"/>
              <a:gd name="connsiteX14" fmla="*/ 1697038 w 7554913"/>
              <a:gd name="connsiteY14" fmla="*/ 815 h 4788000"/>
              <a:gd name="connsiteX0" fmla="*/ 1697038 w 7554913"/>
              <a:gd name="connsiteY0" fmla="*/ 0 h 4788000"/>
              <a:gd name="connsiteX1" fmla="*/ 7378379 w 7554913"/>
              <a:gd name="connsiteY1" fmla="*/ 0 h 4788000"/>
              <a:gd name="connsiteX2" fmla="*/ 7554913 w 7554913"/>
              <a:gd name="connsiteY2" fmla="*/ 176534 h 4788000"/>
              <a:gd name="connsiteX3" fmla="*/ 7554913 w 7554913"/>
              <a:gd name="connsiteY3" fmla="*/ 4611466 h 4788000"/>
              <a:gd name="connsiteX4" fmla="*/ 7378379 w 7554913"/>
              <a:gd name="connsiteY4" fmla="*/ 4788000 h 4788000"/>
              <a:gd name="connsiteX5" fmla="*/ 176534 w 7554913"/>
              <a:gd name="connsiteY5" fmla="*/ 4788000 h 4788000"/>
              <a:gd name="connsiteX6" fmla="*/ 0 w 7554913"/>
              <a:gd name="connsiteY6" fmla="*/ 4611466 h 4788000"/>
              <a:gd name="connsiteX7" fmla="*/ 0 w 7554913"/>
              <a:gd name="connsiteY7" fmla="*/ 1489211 h 4788000"/>
              <a:gd name="connsiteX8" fmla="*/ 807326 w 7554913"/>
              <a:gd name="connsiteY8" fmla="*/ 937371 h 4788000"/>
              <a:gd name="connsiteX9" fmla="*/ 850924 w 7554913"/>
              <a:gd name="connsiteY9" fmla="*/ 893772 h 4788000"/>
              <a:gd name="connsiteX10" fmla="*/ 850924 w 7554913"/>
              <a:gd name="connsiteY10" fmla="*/ 639447 h 4788000"/>
              <a:gd name="connsiteX11" fmla="*/ 1360669 w 7554913"/>
              <a:gd name="connsiteY11" fmla="*/ 12872 h 4788000"/>
              <a:gd name="connsiteX12" fmla="*/ 1482160 w 7554913"/>
              <a:gd name="connsiteY12" fmla="*/ 815 h 4788000"/>
              <a:gd name="connsiteX13" fmla="*/ 1697038 w 7554913"/>
              <a:gd name="connsiteY13" fmla="*/ 815 h 4788000"/>
              <a:gd name="connsiteX14" fmla="*/ 1697038 w 7554913"/>
              <a:gd name="connsiteY14" fmla="*/ 0 h 4788000"/>
              <a:gd name="connsiteX0" fmla="*/ 1697038 w 7554913"/>
              <a:gd name="connsiteY0" fmla="*/ 0 h 4788000"/>
              <a:gd name="connsiteX1" fmla="*/ 7378379 w 7554913"/>
              <a:gd name="connsiteY1" fmla="*/ 0 h 4788000"/>
              <a:gd name="connsiteX2" fmla="*/ 7554913 w 7554913"/>
              <a:gd name="connsiteY2" fmla="*/ 176534 h 4788000"/>
              <a:gd name="connsiteX3" fmla="*/ 7554913 w 7554913"/>
              <a:gd name="connsiteY3" fmla="*/ 4611466 h 4788000"/>
              <a:gd name="connsiteX4" fmla="*/ 7378379 w 7554913"/>
              <a:gd name="connsiteY4" fmla="*/ 4788000 h 4788000"/>
              <a:gd name="connsiteX5" fmla="*/ 176534 w 7554913"/>
              <a:gd name="connsiteY5" fmla="*/ 4788000 h 4788000"/>
              <a:gd name="connsiteX6" fmla="*/ 0 w 7554913"/>
              <a:gd name="connsiteY6" fmla="*/ 4611466 h 4788000"/>
              <a:gd name="connsiteX7" fmla="*/ 0 w 7554913"/>
              <a:gd name="connsiteY7" fmla="*/ 1489211 h 4788000"/>
              <a:gd name="connsiteX8" fmla="*/ 807326 w 7554913"/>
              <a:gd name="connsiteY8" fmla="*/ 937371 h 4788000"/>
              <a:gd name="connsiteX9" fmla="*/ 850924 w 7554913"/>
              <a:gd name="connsiteY9" fmla="*/ 893772 h 4788000"/>
              <a:gd name="connsiteX10" fmla="*/ 850924 w 7554913"/>
              <a:gd name="connsiteY10" fmla="*/ 639447 h 4788000"/>
              <a:gd name="connsiteX11" fmla="*/ 1360669 w 7554913"/>
              <a:gd name="connsiteY11" fmla="*/ 12872 h 4788000"/>
              <a:gd name="connsiteX12" fmla="*/ 1482160 w 7554913"/>
              <a:gd name="connsiteY12" fmla="*/ 815 h 4788000"/>
              <a:gd name="connsiteX13" fmla="*/ 1697038 w 7554913"/>
              <a:gd name="connsiteY13" fmla="*/ 815 h 4788000"/>
              <a:gd name="connsiteX14" fmla="*/ 1697038 w 7554913"/>
              <a:gd name="connsiteY14" fmla="*/ 0 h 4788000"/>
              <a:gd name="connsiteX0" fmla="*/ 1697038 w 7554913"/>
              <a:gd name="connsiteY0" fmla="*/ 0 h 4788000"/>
              <a:gd name="connsiteX1" fmla="*/ 7378379 w 7554913"/>
              <a:gd name="connsiteY1" fmla="*/ 0 h 4788000"/>
              <a:gd name="connsiteX2" fmla="*/ 7554913 w 7554913"/>
              <a:gd name="connsiteY2" fmla="*/ 176534 h 4788000"/>
              <a:gd name="connsiteX3" fmla="*/ 7554913 w 7554913"/>
              <a:gd name="connsiteY3" fmla="*/ 4611466 h 4788000"/>
              <a:gd name="connsiteX4" fmla="*/ 7378379 w 7554913"/>
              <a:gd name="connsiteY4" fmla="*/ 4788000 h 4788000"/>
              <a:gd name="connsiteX5" fmla="*/ 176534 w 7554913"/>
              <a:gd name="connsiteY5" fmla="*/ 4788000 h 4788000"/>
              <a:gd name="connsiteX6" fmla="*/ 0 w 7554913"/>
              <a:gd name="connsiteY6" fmla="*/ 4611466 h 4788000"/>
              <a:gd name="connsiteX7" fmla="*/ 0 w 7554913"/>
              <a:gd name="connsiteY7" fmla="*/ 1489211 h 4788000"/>
              <a:gd name="connsiteX8" fmla="*/ 807326 w 7554913"/>
              <a:gd name="connsiteY8" fmla="*/ 937371 h 4788000"/>
              <a:gd name="connsiteX9" fmla="*/ 850924 w 7554913"/>
              <a:gd name="connsiteY9" fmla="*/ 893772 h 4788000"/>
              <a:gd name="connsiteX10" fmla="*/ 850924 w 7554913"/>
              <a:gd name="connsiteY10" fmla="*/ 639447 h 4788000"/>
              <a:gd name="connsiteX11" fmla="*/ 1360669 w 7554913"/>
              <a:gd name="connsiteY11" fmla="*/ 12872 h 4788000"/>
              <a:gd name="connsiteX12" fmla="*/ 1482160 w 7554913"/>
              <a:gd name="connsiteY12" fmla="*/ 815 h 4788000"/>
              <a:gd name="connsiteX13" fmla="*/ 1697038 w 7554913"/>
              <a:gd name="connsiteY13" fmla="*/ 815 h 4788000"/>
              <a:gd name="connsiteX14" fmla="*/ 1697038 w 7554913"/>
              <a:gd name="connsiteY14" fmla="*/ 0 h 4788000"/>
              <a:gd name="connsiteX0" fmla="*/ 1697038 w 7554913"/>
              <a:gd name="connsiteY0" fmla="*/ 0 h 4788000"/>
              <a:gd name="connsiteX1" fmla="*/ 7378379 w 7554913"/>
              <a:gd name="connsiteY1" fmla="*/ 0 h 4788000"/>
              <a:gd name="connsiteX2" fmla="*/ 7554913 w 7554913"/>
              <a:gd name="connsiteY2" fmla="*/ 176534 h 4788000"/>
              <a:gd name="connsiteX3" fmla="*/ 7554913 w 7554913"/>
              <a:gd name="connsiteY3" fmla="*/ 4611466 h 4788000"/>
              <a:gd name="connsiteX4" fmla="*/ 7378379 w 7554913"/>
              <a:gd name="connsiteY4" fmla="*/ 4788000 h 4788000"/>
              <a:gd name="connsiteX5" fmla="*/ 176534 w 7554913"/>
              <a:gd name="connsiteY5" fmla="*/ 4788000 h 4788000"/>
              <a:gd name="connsiteX6" fmla="*/ 0 w 7554913"/>
              <a:gd name="connsiteY6" fmla="*/ 4611466 h 4788000"/>
              <a:gd name="connsiteX7" fmla="*/ 0 w 7554913"/>
              <a:gd name="connsiteY7" fmla="*/ 1489211 h 4788000"/>
              <a:gd name="connsiteX8" fmla="*/ 807326 w 7554913"/>
              <a:gd name="connsiteY8" fmla="*/ 937371 h 4788000"/>
              <a:gd name="connsiteX9" fmla="*/ 850924 w 7554913"/>
              <a:gd name="connsiteY9" fmla="*/ 893772 h 4788000"/>
              <a:gd name="connsiteX10" fmla="*/ 850924 w 7554913"/>
              <a:gd name="connsiteY10" fmla="*/ 639447 h 4788000"/>
              <a:gd name="connsiteX11" fmla="*/ 1360669 w 7554913"/>
              <a:gd name="connsiteY11" fmla="*/ 12872 h 4788000"/>
              <a:gd name="connsiteX12" fmla="*/ 1482160 w 7554913"/>
              <a:gd name="connsiteY12" fmla="*/ 815 h 4788000"/>
              <a:gd name="connsiteX13" fmla="*/ 1697038 w 7554913"/>
              <a:gd name="connsiteY13" fmla="*/ 815 h 4788000"/>
              <a:gd name="connsiteX14" fmla="*/ 1697038 w 7554913"/>
              <a:gd name="connsiteY14" fmla="*/ 0 h 4788000"/>
              <a:gd name="connsiteX0" fmla="*/ 1697038 w 7554913"/>
              <a:gd name="connsiteY0" fmla="*/ 0 h 4788000"/>
              <a:gd name="connsiteX1" fmla="*/ 7378379 w 7554913"/>
              <a:gd name="connsiteY1" fmla="*/ 0 h 4788000"/>
              <a:gd name="connsiteX2" fmla="*/ 7554913 w 7554913"/>
              <a:gd name="connsiteY2" fmla="*/ 176534 h 4788000"/>
              <a:gd name="connsiteX3" fmla="*/ 7554913 w 7554913"/>
              <a:gd name="connsiteY3" fmla="*/ 4611466 h 4788000"/>
              <a:gd name="connsiteX4" fmla="*/ 7378379 w 7554913"/>
              <a:gd name="connsiteY4" fmla="*/ 4788000 h 4788000"/>
              <a:gd name="connsiteX5" fmla="*/ 176534 w 7554913"/>
              <a:gd name="connsiteY5" fmla="*/ 4788000 h 4788000"/>
              <a:gd name="connsiteX6" fmla="*/ 0 w 7554913"/>
              <a:gd name="connsiteY6" fmla="*/ 4611466 h 4788000"/>
              <a:gd name="connsiteX7" fmla="*/ 0 w 7554913"/>
              <a:gd name="connsiteY7" fmla="*/ 1489211 h 4788000"/>
              <a:gd name="connsiteX8" fmla="*/ 807326 w 7554913"/>
              <a:gd name="connsiteY8" fmla="*/ 937371 h 4788000"/>
              <a:gd name="connsiteX9" fmla="*/ 850924 w 7554913"/>
              <a:gd name="connsiteY9" fmla="*/ 893772 h 4788000"/>
              <a:gd name="connsiteX10" fmla="*/ 850924 w 7554913"/>
              <a:gd name="connsiteY10" fmla="*/ 639447 h 4788000"/>
              <a:gd name="connsiteX11" fmla="*/ 1360669 w 7554913"/>
              <a:gd name="connsiteY11" fmla="*/ 12872 h 4788000"/>
              <a:gd name="connsiteX12" fmla="*/ 1482160 w 7554913"/>
              <a:gd name="connsiteY12" fmla="*/ 815 h 4788000"/>
              <a:gd name="connsiteX13" fmla="*/ 1697038 w 7554913"/>
              <a:gd name="connsiteY13" fmla="*/ 815 h 4788000"/>
              <a:gd name="connsiteX14" fmla="*/ 1697038 w 7554913"/>
              <a:gd name="connsiteY14" fmla="*/ 0 h 4788000"/>
              <a:gd name="connsiteX0" fmla="*/ 1697038 w 7554913"/>
              <a:gd name="connsiteY0" fmla="*/ 0 h 4788000"/>
              <a:gd name="connsiteX1" fmla="*/ 7378379 w 7554913"/>
              <a:gd name="connsiteY1" fmla="*/ 0 h 4788000"/>
              <a:gd name="connsiteX2" fmla="*/ 7554913 w 7554913"/>
              <a:gd name="connsiteY2" fmla="*/ 176534 h 4788000"/>
              <a:gd name="connsiteX3" fmla="*/ 7554913 w 7554913"/>
              <a:gd name="connsiteY3" fmla="*/ 4611466 h 4788000"/>
              <a:gd name="connsiteX4" fmla="*/ 7378379 w 7554913"/>
              <a:gd name="connsiteY4" fmla="*/ 4788000 h 4788000"/>
              <a:gd name="connsiteX5" fmla="*/ 176534 w 7554913"/>
              <a:gd name="connsiteY5" fmla="*/ 4788000 h 4788000"/>
              <a:gd name="connsiteX6" fmla="*/ 0 w 7554913"/>
              <a:gd name="connsiteY6" fmla="*/ 4611466 h 4788000"/>
              <a:gd name="connsiteX7" fmla="*/ 0 w 7554913"/>
              <a:gd name="connsiteY7" fmla="*/ 1489211 h 4788000"/>
              <a:gd name="connsiteX8" fmla="*/ 807326 w 7554913"/>
              <a:gd name="connsiteY8" fmla="*/ 937371 h 4788000"/>
              <a:gd name="connsiteX9" fmla="*/ 850924 w 7554913"/>
              <a:gd name="connsiteY9" fmla="*/ 893772 h 4788000"/>
              <a:gd name="connsiteX10" fmla="*/ 850924 w 7554913"/>
              <a:gd name="connsiteY10" fmla="*/ 639447 h 4788000"/>
              <a:gd name="connsiteX11" fmla="*/ 1360669 w 7554913"/>
              <a:gd name="connsiteY11" fmla="*/ 12872 h 4788000"/>
              <a:gd name="connsiteX12" fmla="*/ 1482160 w 7554913"/>
              <a:gd name="connsiteY12" fmla="*/ 815 h 4788000"/>
              <a:gd name="connsiteX13" fmla="*/ 1697038 w 7554913"/>
              <a:gd name="connsiteY13" fmla="*/ 815 h 4788000"/>
              <a:gd name="connsiteX14" fmla="*/ 1697038 w 7554913"/>
              <a:gd name="connsiteY14" fmla="*/ 0 h 4788000"/>
              <a:gd name="connsiteX0" fmla="*/ 1697038 w 7554913"/>
              <a:gd name="connsiteY0" fmla="*/ 0 h 4788000"/>
              <a:gd name="connsiteX1" fmla="*/ 7378379 w 7554913"/>
              <a:gd name="connsiteY1" fmla="*/ 0 h 4788000"/>
              <a:gd name="connsiteX2" fmla="*/ 7554913 w 7554913"/>
              <a:gd name="connsiteY2" fmla="*/ 176534 h 4788000"/>
              <a:gd name="connsiteX3" fmla="*/ 7554913 w 7554913"/>
              <a:gd name="connsiteY3" fmla="*/ 4611466 h 4788000"/>
              <a:gd name="connsiteX4" fmla="*/ 7378379 w 7554913"/>
              <a:gd name="connsiteY4" fmla="*/ 4788000 h 4788000"/>
              <a:gd name="connsiteX5" fmla="*/ 176534 w 7554913"/>
              <a:gd name="connsiteY5" fmla="*/ 4788000 h 4788000"/>
              <a:gd name="connsiteX6" fmla="*/ 0 w 7554913"/>
              <a:gd name="connsiteY6" fmla="*/ 4611466 h 4788000"/>
              <a:gd name="connsiteX7" fmla="*/ 0 w 7554913"/>
              <a:gd name="connsiteY7" fmla="*/ 1489211 h 4788000"/>
              <a:gd name="connsiteX8" fmla="*/ 807326 w 7554913"/>
              <a:gd name="connsiteY8" fmla="*/ 937371 h 4788000"/>
              <a:gd name="connsiteX9" fmla="*/ 850924 w 7554913"/>
              <a:gd name="connsiteY9" fmla="*/ 893772 h 4788000"/>
              <a:gd name="connsiteX10" fmla="*/ 850924 w 7554913"/>
              <a:gd name="connsiteY10" fmla="*/ 639447 h 4788000"/>
              <a:gd name="connsiteX11" fmla="*/ 1360669 w 7554913"/>
              <a:gd name="connsiteY11" fmla="*/ 12872 h 4788000"/>
              <a:gd name="connsiteX12" fmla="*/ 1482160 w 7554913"/>
              <a:gd name="connsiteY12" fmla="*/ 815 h 4788000"/>
              <a:gd name="connsiteX13" fmla="*/ 1697038 w 7554913"/>
              <a:gd name="connsiteY13" fmla="*/ 815 h 4788000"/>
              <a:gd name="connsiteX14" fmla="*/ 1697038 w 7554913"/>
              <a:gd name="connsiteY14" fmla="*/ 0 h 4788000"/>
              <a:gd name="connsiteX0" fmla="*/ 1697038 w 7554913"/>
              <a:gd name="connsiteY0" fmla="*/ 0 h 4788000"/>
              <a:gd name="connsiteX1" fmla="*/ 7378379 w 7554913"/>
              <a:gd name="connsiteY1" fmla="*/ 0 h 4788000"/>
              <a:gd name="connsiteX2" fmla="*/ 7554913 w 7554913"/>
              <a:gd name="connsiteY2" fmla="*/ 176534 h 4788000"/>
              <a:gd name="connsiteX3" fmla="*/ 7554913 w 7554913"/>
              <a:gd name="connsiteY3" fmla="*/ 4611466 h 4788000"/>
              <a:gd name="connsiteX4" fmla="*/ 7378379 w 7554913"/>
              <a:gd name="connsiteY4" fmla="*/ 4788000 h 4788000"/>
              <a:gd name="connsiteX5" fmla="*/ 176534 w 7554913"/>
              <a:gd name="connsiteY5" fmla="*/ 4788000 h 4788000"/>
              <a:gd name="connsiteX6" fmla="*/ 0 w 7554913"/>
              <a:gd name="connsiteY6" fmla="*/ 4611466 h 4788000"/>
              <a:gd name="connsiteX7" fmla="*/ 0 w 7554913"/>
              <a:gd name="connsiteY7" fmla="*/ 1489211 h 4788000"/>
              <a:gd name="connsiteX8" fmla="*/ 807326 w 7554913"/>
              <a:gd name="connsiteY8" fmla="*/ 937371 h 4788000"/>
              <a:gd name="connsiteX9" fmla="*/ 850924 w 7554913"/>
              <a:gd name="connsiteY9" fmla="*/ 893772 h 4788000"/>
              <a:gd name="connsiteX10" fmla="*/ 850924 w 7554913"/>
              <a:gd name="connsiteY10" fmla="*/ 639447 h 4788000"/>
              <a:gd name="connsiteX11" fmla="*/ 1360669 w 7554913"/>
              <a:gd name="connsiteY11" fmla="*/ 12872 h 4788000"/>
              <a:gd name="connsiteX12" fmla="*/ 1482160 w 7554913"/>
              <a:gd name="connsiteY12" fmla="*/ 815 h 4788000"/>
              <a:gd name="connsiteX13" fmla="*/ 1697038 w 7554913"/>
              <a:gd name="connsiteY13" fmla="*/ 815 h 4788000"/>
              <a:gd name="connsiteX14" fmla="*/ 1697038 w 7554913"/>
              <a:gd name="connsiteY14" fmla="*/ 0 h 4788000"/>
              <a:gd name="connsiteX0" fmla="*/ 1697038 w 7554913"/>
              <a:gd name="connsiteY0" fmla="*/ 0 h 4788000"/>
              <a:gd name="connsiteX1" fmla="*/ 7378379 w 7554913"/>
              <a:gd name="connsiteY1" fmla="*/ 0 h 4788000"/>
              <a:gd name="connsiteX2" fmla="*/ 7554913 w 7554913"/>
              <a:gd name="connsiteY2" fmla="*/ 176534 h 4788000"/>
              <a:gd name="connsiteX3" fmla="*/ 7554913 w 7554913"/>
              <a:gd name="connsiteY3" fmla="*/ 4611466 h 4788000"/>
              <a:gd name="connsiteX4" fmla="*/ 7378379 w 7554913"/>
              <a:gd name="connsiteY4" fmla="*/ 4788000 h 4788000"/>
              <a:gd name="connsiteX5" fmla="*/ 176534 w 7554913"/>
              <a:gd name="connsiteY5" fmla="*/ 4788000 h 4788000"/>
              <a:gd name="connsiteX6" fmla="*/ 0 w 7554913"/>
              <a:gd name="connsiteY6" fmla="*/ 4611466 h 4788000"/>
              <a:gd name="connsiteX7" fmla="*/ 0 w 7554913"/>
              <a:gd name="connsiteY7" fmla="*/ 1489211 h 4788000"/>
              <a:gd name="connsiteX8" fmla="*/ 807326 w 7554913"/>
              <a:gd name="connsiteY8" fmla="*/ 937371 h 4788000"/>
              <a:gd name="connsiteX9" fmla="*/ 850924 w 7554913"/>
              <a:gd name="connsiteY9" fmla="*/ 893772 h 4788000"/>
              <a:gd name="connsiteX10" fmla="*/ 850924 w 7554913"/>
              <a:gd name="connsiteY10" fmla="*/ 639447 h 4788000"/>
              <a:gd name="connsiteX11" fmla="*/ 1360669 w 7554913"/>
              <a:gd name="connsiteY11" fmla="*/ 12872 h 4788000"/>
              <a:gd name="connsiteX12" fmla="*/ 1482160 w 7554913"/>
              <a:gd name="connsiteY12" fmla="*/ 815 h 4788000"/>
              <a:gd name="connsiteX13" fmla="*/ 1697038 w 7554913"/>
              <a:gd name="connsiteY13" fmla="*/ 815 h 4788000"/>
              <a:gd name="connsiteX14" fmla="*/ 1697038 w 7554913"/>
              <a:gd name="connsiteY14" fmla="*/ 0 h 4788000"/>
              <a:gd name="connsiteX0" fmla="*/ 1697038 w 7554913"/>
              <a:gd name="connsiteY0" fmla="*/ 0 h 4788000"/>
              <a:gd name="connsiteX1" fmla="*/ 7378379 w 7554913"/>
              <a:gd name="connsiteY1" fmla="*/ 0 h 4788000"/>
              <a:gd name="connsiteX2" fmla="*/ 7554913 w 7554913"/>
              <a:gd name="connsiteY2" fmla="*/ 176534 h 4788000"/>
              <a:gd name="connsiteX3" fmla="*/ 7554913 w 7554913"/>
              <a:gd name="connsiteY3" fmla="*/ 4611466 h 4788000"/>
              <a:gd name="connsiteX4" fmla="*/ 7378379 w 7554913"/>
              <a:gd name="connsiteY4" fmla="*/ 4788000 h 4788000"/>
              <a:gd name="connsiteX5" fmla="*/ 176534 w 7554913"/>
              <a:gd name="connsiteY5" fmla="*/ 4788000 h 4788000"/>
              <a:gd name="connsiteX6" fmla="*/ 0 w 7554913"/>
              <a:gd name="connsiteY6" fmla="*/ 4611466 h 4788000"/>
              <a:gd name="connsiteX7" fmla="*/ 0 w 7554913"/>
              <a:gd name="connsiteY7" fmla="*/ 1489211 h 4788000"/>
              <a:gd name="connsiteX8" fmla="*/ 807326 w 7554913"/>
              <a:gd name="connsiteY8" fmla="*/ 937371 h 4788000"/>
              <a:gd name="connsiteX9" fmla="*/ 850924 w 7554913"/>
              <a:gd name="connsiteY9" fmla="*/ 893772 h 4788000"/>
              <a:gd name="connsiteX10" fmla="*/ 850924 w 7554913"/>
              <a:gd name="connsiteY10" fmla="*/ 639447 h 4788000"/>
              <a:gd name="connsiteX11" fmla="*/ 1360669 w 7554913"/>
              <a:gd name="connsiteY11" fmla="*/ 12872 h 4788000"/>
              <a:gd name="connsiteX12" fmla="*/ 1482160 w 7554913"/>
              <a:gd name="connsiteY12" fmla="*/ 815 h 4788000"/>
              <a:gd name="connsiteX13" fmla="*/ 1697038 w 7554913"/>
              <a:gd name="connsiteY13" fmla="*/ 815 h 4788000"/>
              <a:gd name="connsiteX14" fmla="*/ 1697038 w 7554913"/>
              <a:gd name="connsiteY14" fmla="*/ 0 h 4788000"/>
              <a:gd name="connsiteX0" fmla="*/ 1697038 w 7554913"/>
              <a:gd name="connsiteY0" fmla="*/ 0 h 4788000"/>
              <a:gd name="connsiteX1" fmla="*/ 7378379 w 7554913"/>
              <a:gd name="connsiteY1" fmla="*/ 0 h 4788000"/>
              <a:gd name="connsiteX2" fmla="*/ 7554913 w 7554913"/>
              <a:gd name="connsiteY2" fmla="*/ 176534 h 4788000"/>
              <a:gd name="connsiteX3" fmla="*/ 7554913 w 7554913"/>
              <a:gd name="connsiteY3" fmla="*/ 4611466 h 4788000"/>
              <a:gd name="connsiteX4" fmla="*/ 7378379 w 7554913"/>
              <a:gd name="connsiteY4" fmla="*/ 4788000 h 4788000"/>
              <a:gd name="connsiteX5" fmla="*/ 176534 w 7554913"/>
              <a:gd name="connsiteY5" fmla="*/ 4788000 h 4788000"/>
              <a:gd name="connsiteX6" fmla="*/ 0 w 7554913"/>
              <a:gd name="connsiteY6" fmla="*/ 4611466 h 4788000"/>
              <a:gd name="connsiteX7" fmla="*/ 0 w 7554913"/>
              <a:gd name="connsiteY7" fmla="*/ 1552711 h 4788000"/>
              <a:gd name="connsiteX8" fmla="*/ 807326 w 7554913"/>
              <a:gd name="connsiteY8" fmla="*/ 937371 h 4788000"/>
              <a:gd name="connsiteX9" fmla="*/ 850924 w 7554913"/>
              <a:gd name="connsiteY9" fmla="*/ 893772 h 4788000"/>
              <a:gd name="connsiteX10" fmla="*/ 850924 w 7554913"/>
              <a:gd name="connsiteY10" fmla="*/ 639447 h 4788000"/>
              <a:gd name="connsiteX11" fmla="*/ 1360669 w 7554913"/>
              <a:gd name="connsiteY11" fmla="*/ 12872 h 4788000"/>
              <a:gd name="connsiteX12" fmla="*/ 1482160 w 7554913"/>
              <a:gd name="connsiteY12" fmla="*/ 815 h 4788000"/>
              <a:gd name="connsiteX13" fmla="*/ 1697038 w 7554913"/>
              <a:gd name="connsiteY13" fmla="*/ 815 h 4788000"/>
              <a:gd name="connsiteX14" fmla="*/ 1697038 w 7554913"/>
              <a:gd name="connsiteY14" fmla="*/ 0 h 4788000"/>
              <a:gd name="connsiteX0" fmla="*/ 1697038 w 7554913"/>
              <a:gd name="connsiteY0" fmla="*/ 0 h 4788000"/>
              <a:gd name="connsiteX1" fmla="*/ 7378379 w 7554913"/>
              <a:gd name="connsiteY1" fmla="*/ 0 h 4788000"/>
              <a:gd name="connsiteX2" fmla="*/ 7554913 w 7554913"/>
              <a:gd name="connsiteY2" fmla="*/ 176534 h 4788000"/>
              <a:gd name="connsiteX3" fmla="*/ 7554913 w 7554913"/>
              <a:gd name="connsiteY3" fmla="*/ 4611466 h 4788000"/>
              <a:gd name="connsiteX4" fmla="*/ 7378379 w 7554913"/>
              <a:gd name="connsiteY4" fmla="*/ 4788000 h 4788000"/>
              <a:gd name="connsiteX5" fmla="*/ 176534 w 7554913"/>
              <a:gd name="connsiteY5" fmla="*/ 4788000 h 4788000"/>
              <a:gd name="connsiteX6" fmla="*/ 0 w 7554913"/>
              <a:gd name="connsiteY6" fmla="*/ 4611466 h 4788000"/>
              <a:gd name="connsiteX7" fmla="*/ 0 w 7554913"/>
              <a:gd name="connsiteY7" fmla="*/ 1552711 h 4788000"/>
              <a:gd name="connsiteX8" fmla="*/ 807326 w 7554913"/>
              <a:gd name="connsiteY8" fmla="*/ 937371 h 4788000"/>
              <a:gd name="connsiteX9" fmla="*/ 850924 w 7554913"/>
              <a:gd name="connsiteY9" fmla="*/ 893772 h 4788000"/>
              <a:gd name="connsiteX10" fmla="*/ 850924 w 7554913"/>
              <a:gd name="connsiteY10" fmla="*/ 639447 h 4788000"/>
              <a:gd name="connsiteX11" fmla="*/ 1360669 w 7554913"/>
              <a:gd name="connsiteY11" fmla="*/ 12872 h 4788000"/>
              <a:gd name="connsiteX12" fmla="*/ 1482160 w 7554913"/>
              <a:gd name="connsiteY12" fmla="*/ 815 h 4788000"/>
              <a:gd name="connsiteX13" fmla="*/ 1697038 w 7554913"/>
              <a:gd name="connsiteY13" fmla="*/ 815 h 4788000"/>
              <a:gd name="connsiteX14" fmla="*/ 1697038 w 7554913"/>
              <a:gd name="connsiteY14" fmla="*/ 0 h 4788000"/>
              <a:gd name="connsiteX0" fmla="*/ 1697038 w 7554913"/>
              <a:gd name="connsiteY0" fmla="*/ 0 h 4788000"/>
              <a:gd name="connsiteX1" fmla="*/ 7378379 w 7554913"/>
              <a:gd name="connsiteY1" fmla="*/ 0 h 4788000"/>
              <a:gd name="connsiteX2" fmla="*/ 7554913 w 7554913"/>
              <a:gd name="connsiteY2" fmla="*/ 176534 h 4788000"/>
              <a:gd name="connsiteX3" fmla="*/ 7554913 w 7554913"/>
              <a:gd name="connsiteY3" fmla="*/ 4611466 h 4788000"/>
              <a:gd name="connsiteX4" fmla="*/ 7378379 w 7554913"/>
              <a:gd name="connsiteY4" fmla="*/ 4788000 h 4788000"/>
              <a:gd name="connsiteX5" fmla="*/ 176534 w 7554913"/>
              <a:gd name="connsiteY5" fmla="*/ 4788000 h 4788000"/>
              <a:gd name="connsiteX6" fmla="*/ 0 w 7554913"/>
              <a:gd name="connsiteY6" fmla="*/ 4611466 h 4788000"/>
              <a:gd name="connsiteX7" fmla="*/ 0 w 7554913"/>
              <a:gd name="connsiteY7" fmla="*/ 1552711 h 4788000"/>
              <a:gd name="connsiteX8" fmla="*/ 807326 w 7554913"/>
              <a:gd name="connsiteY8" fmla="*/ 937371 h 4788000"/>
              <a:gd name="connsiteX9" fmla="*/ 850924 w 7554913"/>
              <a:gd name="connsiteY9" fmla="*/ 893772 h 4788000"/>
              <a:gd name="connsiteX10" fmla="*/ 850924 w 7554913"/>
              <a:gd name="connsiteY10" fmla="*/ 639447 h 4788000"/>
              <a:gd name="connsiteX11" fmla="*/ 1360669 w 7554913"/>
              <a:gd name="connsiteY11" fmla="*/ 12872 h 4788000"/>
              <a:gd name="connsiteX12" fmla="*/ 1482160 w 7554913"/>
              <a:gd name="connsiteY12" fmla="*/ 815 h 4788000"/>
              <a:gd name="connsiteX13" fmla="*/ 1697038 w 7554913"/>
              <a:gd name="connsiteY13" fmla="*/ 815 h 4788000"/>
              <a:gd name="connsiteX14" fmla="*/ 1697038 w 7554913"/>
              <a:gd name="connsiteY14" fmla="*/ 0 h 47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54913" h="4788000">
                <a:moveTo>
                  <a:pt x="1697038" y="0"/>
                </a:moveTo>
                <a:lnTo>
                  <a:pt x="7378379" y="0"/>
                </a:lnTo>
                <a:cubicBezTo>
                  <a:pt x="7475876" y="0"/>
                  <a:pt x="7554913" y="79037"/>
                  <a:pt x="7554913" y="176534"/>
                </a:cubicBezTo>
                <a:lnTo>
                  <a:pt x="7554913" y="4611466"/>
                </a:lnTo>
                <a:cubicBezTo>
                  <a:pt x="7554913" y="4708963"/>
                  <a:pt x="7475876" y="4788000"/>
                  <a:pt x="7378379" y="4788000"/>
                </a:cubicBezTo>
                <a:lnTo>
                  <a:pt x="176534" y="4788000"/>
                </a:lnTo>
                <a:cubicBezTo>
                  <a:pt x="79037" y="4788000"/>
                  <a:pt x="0" y="4708963"/>
                  <a:pt x="0" y="4611466"/>
                </a:cubicBezTo>
                <a:lnTo>
                  <a:pt x="0" y="1552711"/>
                </a:lnTo>
                <a:cubicBezTo>
                  <a:pt x="8759" y="1063964"/>
                  <a:pt x="590287" y="923198"/>
                  <a:pt x="807326" y="937371"/>
                </a:cubicBezTo>
                <a:cubicBezTo>
                  <a:pt x="836392" y="937371"/>
                  <a:pt x="850924" y="915573"/>
                  <a:pt x="850924" y="893772"/>
                </a:cubicBezTo>
                <a:lnTo>
                  <a:pt x="850924" y="639447"/>
                </a:lnTo>
                <a:cubicBezTo>
                  <a:pt x="850924" y="327898"/>
                  <a:pt x="1067897" y="71983"/>
                  <a:pt x="1360669" y="12872"/>
                </a:cubicBezTo>
                <a:lnTo>
                  <a:pt x="1482160" y="815"/>
                </a:lnTo>
                <a:lnTo>
                  <a:pt x="1697038" y="815"/>
                </a:lnTo>
                <a:lnTo>
                  <a:pt x="1697038" y="0"/>
                </a:lnTo>
                <a:close/>
              </a:path>
            </a:pathLst>
          </a:custGeom>
          <a:solidFill>
            <a:schemeClr val="bg1">
              <a:lumMod val="95000"/>
            </a:schemeClr>
          </a:solidFill>
          <a:ln>
            <a:noFill/>
          </a:ln>
        </p:spPr>
        <p:txBody>
          <a:bodyPr wrap="square" lIns="72000" tIns="216000" rIns="72000" bIns="72000" anchor="ctr">
            <a:noAutofit/>
          </a:bodyPr>
          <a:lstStyle>
            <a:lvl1pPr marL="0" indent="0" algn="ctr">
              <a:buNone/>
              <a:defRPr sz="2200" i="0" baseline="0">
                <a:solidFill>
                  <a:schemeClr val="tx1"/>
                </a:solidFill>
              </a:defRPr>
            </a:lvl1pPr>
          </a:lstStyle>
          <a:p>
            <a:r>
              <a:rPr lang="en-GB" dirty="0"/>
              <a:t>[Click here to insert image]</a:t>
            </a:r>
            <a:br>
              <a:rPr lang="en-GB" dirty="0"/>
            </a:br>
            <a:br>
              <a:rPr lang="en-GB" dirty="0"/>
            </a:br>
            <a:br>
              <a:rPr lang="en-GB" dirty="0"/>
            </a:br>
            <a:br>
              <a:rPr lang="en-GB" dirty="0"/>
            </a:br>
            <a:br>
              <a:rPr lang="en-GB" dirty="0"/>
            </a:br>
            <a:br>
              <a:rPr lang="en-GB" dirty="0"/>
            </a:br>
            <a:r>
              <a:rPr lang="en-GB" dirty="0"/>
              <a:t>[</a:t>
            </a:r>
            <a:r>
              <a:rPr lang="en-US" dirty="0"/>
              <a:t>The image can then be scaled within the frame by using the ‘Crop’ feature in the ‘Picture Format’ tab of the ribbon. Right click on image to add/edit alt text</a:t>
            </a:r>
            <a:r>
              <a:rPr lang="en-GB" dirty="0"/>
              <a:t>]</a:t>
            </a:r>
          </a:p>
        </p:txBody>
      </p:sp>
      <p:sp>
        <p:nvSpPr>
          <p:cNvPr id="3" name="Text Placeholder 2">
            <a:extLst>
              <a:ext uri="{FF2B5EF4-FFF2-40B4-BE49-F238E27FC236}">
                <a16:creationId xmlns:a16="http://schemas.microsoft.com/office/drawing/2014/main" id="{557407D7-26D4-4453-5DC7-A7011EC7E218}"/>
              </a:ext>
            </a:extLst>
          </p:cNvPr>
          <p:cNvSpPr>
            <a:spLocks noGrp="1"/>
          </p:cNvSpPr>
          <p:nvPr>
            <p:ph type="body" sz="quarter" idx="31" hasCustomPrompt="1"/>
          </p:nvPr>
        </p:nvSpPr>
        <p:spPr>
          <a:xfrm>
            <a:off x="365126" y="5792400"/>
            <a:ext cx="3653156" cy="298800"/>
          </a:xfrm>
        </p:spPr>
        <p:txBody>
          <a:bodyPr lIns="0" tIns="0" rIns="0" bIns="0" anchor="b">
            <a:noAutofit/>
          </a:bodyPr>
          <a:lstStyle>
            <a:lvl1pPr marL="0" indent="0">
              <a:spcBef>
                <a:spcPts val="0"/>
              </a:spcBef>
              <a:spcAft>
                <a:spcPts val="0"/>
              </a:spcAft>
              <a:buNone/>
              <a:defRPr sz="800"/>
            </a:lvl1pPr>
            <a:lvl2pPr marL="357542" indent="0">
              <a:buNone/>
              <a:defRPr/>
            </a:lvl2pPr>
            <a:lvl3pPr marL="719982" indent="0">
              <a:buNone/>
              <a:defRPr/>
            </a:lvl3pPr>
            <a:lvl4pPr marL="1081424" indent="0">
              <a:buNone/>
              <a:defRPr/>
            </a:lvl4pPr>
            <a:lvl5pPr marL="1439964" indent="0">
              <a:buNone/>
              <a:defRPr/>
            </a:lvl5pPr>
          </a:lstStyle>
          <a:p>
            <a:pPr lvl="0"/>
            <a:r>
              <a:rPr lang="en-US" dirty="0"/>
              <a:t>Insert Source text</a:t>
            </a:r>
          </a:p>
        </p:txBody>
      </p:sp>
      <p:sp>
        <p:nvSpPr>
          <p:cNvPr id="10" name="Title 1">
            <a:extLst>
              <a:ext uri="{FF2B5EF4-FFF2-40B4-BE49-F238E27FC236}">
                <a16:creationId xmlns:a16="http://schemas.microsoft.com/office/drawing/2014/main" id="{A2B84926-EEA3-D13A-C1FB-3FEC18A73AF9}"/>
              </a:ext>
            </a:extLst>
          </p:cNvPr>
          <p:cNvSpPr>
            <a:spLocks noGrp="1"/>
          </p:cNvSpPr>
          <p:nvPr>
            <p:ph type="title"/>
          </p:nvPr>
        </p:nvSpPr>
        <p:spPr>
          <a:xfrm>
            <a:off x="365125" y="242888"/>
            <a:ext cx="11460163" cy="430887"/>
          </a:xfrm>
        </p:spPr>
        <p:txBody>
          <a:bodyPr vert="horz"/>
          <a:lstStyle/>
          <a:p>
            <a:r>
              <a:rPr lang="en-US"/>
              <a:t>Click to edit Master title style</a:t>
            </a:r>
            <a:endParaRPr lang="en-US" dirty="0"/>
          </a:p>
        </p:txBody>
      </p:sp>
      <p:sp>
        <p:nvSpPr>
          <p:cNvPr id="11" name="Subtitle 2">
            <a:extLst>
              <a:ext uri="{FF2B5EF4-FFF2-40B4-BE49-F238E27FC236}">
                <a16:creationId xmlns:a16="http://schemas.microsoft.com/office/drawing/2014/main" id="{E1464933-1F00-DED1-00C8-C81A38AE38F7}"/>
              </a:ext>
            </a:extLst>
          </p:cNvPr>
          <p:cNvSpPr>
            <a:spLocks noGrp="1"/>
          </p:cNvSpPr>
          <p:nvPr>
            <p:ph type="subTitle" idx="1" hasCustomPrompt="1"/>
          </p:nvPr>
        </p:nvSpPr>
        <p:spPr>
          <a:xfrm>
            <a:off x="365125" y="694950"/>
            <a:ext cx="11460164" cy="352800"/>
          </a:xfrm>
          <a:prstGeom prst="rect">
            <a:avLst/>
          </a:prstGeom>
        </p:spPr>
        <p:txBody>
          <a:bodyPr wrap="square" lIns="0" tIns="0" rIns="0" bIns="0" anchor="t" anchorCtr="0">
            <a:noAutofit/>
          </a:bodyPr>
          <a:lstStyle>
            <a:lvl1pPr marL="0" indent="0" algn="l">
              <a:spcBef>
                <a:spcPts val="0"/>
              </a:spcBef>
              <a:spcAft>
                <a:spcPts val="0"/>
              </a:spcAft>
              <a:buNone/>
              <a:defRPr sz="2400" i="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slide subtitle</a:t>
            </a:r>
          </a:p>
        </p:txBody>
      </p:sp>
      <p:sp>
        <p:nvSpPr>
          <p:cNvPr id="14" name="Freeform: Shape 13">
            <a:extLst>
              <a:ext uri="{FF2B5EF4-FFF2-40B4-BE49-F238E27FC236}">
                <a16:creationId xmlns:a16="http://schemas.microsoft.com/office/drawing/2014/main" id="{62DCCF40-1773-437E-7AB4-DDD201CB4D42}"/>
              </a:ext>
            </a:extLst>
          </p:cNvPr>
          <p:cNvSpPr/>
          <p:nvPr/>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aphicFrame>
        <p:nvGraphicFramePr>
          <p:cNvPr id="2" name="Object 1" hidden="1">
            <a:extLst>
              <a:ext uri="{FF2B5EF4-FFF2-40B4-BE49-F238E27FC236}">
                <a16:creationId xmlns:a16="http://schemas.microsoft.com/office/drawing/2014/main" id="{5754CC1B-BB75-5C08-0EF4-46094143150B}"/>
              </a:ext>
            </a:extLst>
          </p:cNvPr>
          <p:cNvGraphicFramePr>
            <a:graphicFrameLocks noChangeAspect="1"/>
          </p:cNvGraphicFramePr>
          <p:nvPr userDrawn="1">
            <p:custDataLst>
              <p:tags r:id="rId2"/>
            </p:custDataLst>
            <p:extLst>
              <p:ext uri="{D42A27DB-BD31-4B8C-83A1-F6EECF244321}">
                <p14:modId xmlns:p14="http://schemas.microsoft.com/office/powerpoint/2010/main" val="1796079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2" name="Object 1" hidden="1">
                        <a:extLst>
                          <a:ext uri="{FF2B5EF4-FFF2-40B4-BE49-F238E27FC236}">
                            <a16:creationId xmlns:a16="http://schemas.microsoft.com/office/drawing/2014/main" id="{5754CC1B-BB75-5C08-0EF4-4609414315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reeform: Shape 3">
            <a:extLst>
              <a:ext uri="{FF2B5EF4-FFF2-40B4-BE49-F238E27FC236}">
                <a16:creationId xmlns:a16="http://schemas.microsoft.com/office/drawing/2014/main" id="{09A05D5A-9CCC-5188-4E3A-BF14F2F84135}"/>
              </a:ext>
            </a:extLst>
          </p:cNvPr>
          <p:cNvSpPr/>
          <p:nvPr userDrawn="1"/>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35731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mage and Text 3">
    <p:spTree>
      <p:nvGrpSpPr>
        <p:cNvPr id="1" name=""/>
        <p:cNvGrpSpPr/>
        <p:nvPr/>
      </p:nvGrpSpPr>
      <p:grpSpPr>
        <a:xfrm>
          <a:off x="0" y="0"/>
          <a:ext cx="0" cy="0"/>
          <a:chOff x="0" y="0"/>
          <a:chExt cx="0" cy="0"/>
        </a:xfrm>
      </p:grpSpPr>
      <p:sp>
        <p:nvSpPr>
          <p:cNvPr id="16" name="Text Placeholder 6"/>
          <p:cNvSpPr>
            <a:spLocks noGrp="1"/>
          </p:cNvSpPr>
          <p:nvPr>
            <p:ph type="body" sz="quarter" idx="13" hasCustomPrompt="1"/>
          </p:nvPr>
        </p:nvSpPr>
        <p:spPr>
          <a:xfrm>
            <a:off x="365125" y="1303338"/>
            <a:ext cx="3652838" cy="4489062"/>
          </a:xfrm>
          <a:prstGeom prst="rect">
            <a:avLst/>
          </a:prstGeom>
        </p:spPr>
        <p:txBody>
          <a:bodyPr lIns="36000" tIns="36000" rIns="36000" bIns="36000">
            <a:noAutofit/>
          </a:bodyPr>
          <a:lstStyle>
            <a:lvl1pPr marL="0" indent="0">
              <a:buNone/>
              <a:defRPr sz="2200"/>
            </a:lvl1pPr>
          </a:lstStyle>
          <a:p>
            <a:pPr lvl="0"/>
            <a:r>
              <a:rPr lang="en-GB" dirty="0"/>
              <a:t>Click to enter text content.</a:t>
            </a:r>
            <a:br>
              <a:rPr lang="en-GB" dirty="0"/>
            </a:br>
            <a:r>
              <a:rPr lang="en-US" dirty="0"/>
              <a:t>If text content appears too large please reduce the size of the font.</a:t>
            </a:r>
            <a:endParaRPr lang="en-GB" dirty="0"/>
          </a:p>
        </p:txBody>
      </p:sp>
      <p:sp>
        <p:nvSpPr>
          <p:cNvPr id="7" name="Date Placeholder 6">
            <a:extLst>
              <a:ext uri="{FF2B5EF4-FFF2-40B4-BE49-F238E27FC236}">
                <a16:creationId xmlns:a16="http://schemas.microsoft.com/office/drawing/2014/main" id="{82120E7F-C0E1-48FE-9205-5741B91C8E6F}"/>
              </a:ext>
            </a:extLst>
          </p:cNvPr>
          <p:cNvSpPr>
            <a:spLocks noGrp="1"/>
          </p:cNvSpPr>
          <p:nvPr>
            <p:ph type="dt" sz="half" idx="28"/>
          </p:nvPr>
        </p:nvSpPr>
        <p:spPr/>
        <p:txBody>
          <a:bodyPr/>
          <a:lstStyle/>
          <a:p>
            <a:fld id="{B729584D-3365-47B8-9AC0-24723AB0A2D0}" type="datetime4">
              <a:rPr lang="en-GB" smtClean="0"/>
              <a:t>24 June 2025</a:t>
            </a:fld>
            <a:endParaRPr lang="en-GB" dirty="0"/>
          </a:p>
        </p:txBody>
      </p:sp>
      <p:sp>
        <p:nvSpPr>
          <p:cNvPr id="8" name="Footer Placeholder 7">
            <a:extLst>
              <a:ext uri="{FF2B5EF4-FFF2-40B4-BE49-F238E27FC236}">
                <a16:creationId xmlns:a16="http://schemas.microsoft.com/office/drawing/2014/main" id="{AFC227CF-7C01-4C8F-A012-E6EC9EFFB1B0}"/>
              </a:ext>
            </a:extLst>
          </p:cNvPr>
          <p:cNvSpPr>
            <a:spLocks noGrp="1"/>
          </p:cNvSpPr>
          <p:nvPr>
            <p:ph type="ftr" sz="quarter" idx="29"/>
          </p:nvPr>
        </p:nvSpPr>
        <p:spPr/>
        <p:txBody>
          <a:bodyPr/>
          <a:lstStyle/>
          <a:p>
            <a:endParaRPr lang="en-GB" dirty="0"/>
          </a:p>
        </p:txBody>
      </p:sp>
      <p:sp>
        <p:nvSpPr>
          <p:cNvPr id="9" name="Slide Number Placeholder 8">
            <a:extLst>
              <a:ext uri="{FF2B5EF4-FFF2-40B4-BE49-F238E27FC236}">
                <a16:creationId xmlns:a16="http://schemas.microsoft.com/office/drawing/2014/main" id="{D3D4743C-0184-4AE6-8901-D4C4FE13116A}"/>
              </a:ext>
            </a:extLst>
          </p:cNvPr>
          <p:cNvSpPr>
            <a:spLocks noGrp="1"/>
          </p:cNvSpPr>
          <p:nvPr>
            <p:ph type="sldNum" sz="quarter" idx="30"/>
          </p:nvPr>
        </p:nvSpPr>
        <p:spPr/>
        <p:txBody>
          <a:bodyPr/>
          <a:lstStyle/>
          <a:p>
            <a:fld id="{9F9F533D-B52E-4A2F-BF72-0ADD2D94BD75}" type="slidenum">
              <a:rPr lang="en-GB" smtClean="0"/>
              <a:pPr/>
              <a:t>‹#›</a:t>
            </a:fld>
            <a:endParaRPr lang="en-GB" dirty="0"/>
          </a:p>
        </p:txBody>
      </p:sp>
      <p:sp>
        <p:nvSpPr>
          <p:cNvPr id="17" name="Picture Placeholder 16">
            <a:extLst>
              <a:ext uri="{FF2B5EF4-FFF2-40B4-BE49-F238E27FC236}">
                <a16:creationId xmlns:a16="http://schemas.microsoft.com/office/drawing/2014/main" id="{78DB8D52-5A42-AF02-A231-C38CC50C6F79}"/>
              </a:ext>
            </a:extLst>
          </p:cNvPr>
          <p:cNvSpPr>
            <a:spLocks noGrp="1"/>
          </p:cNvSpPr>
          <p:nvPr>
            <p:ph type="pic" sz="quarter" idx="14" hasCustomPrompt="1"/>
          </p:nvPr>
        </p:nvSpPr>
        <p:spPr>
          <a:xfrm>
            <a:off x="4270375" y="1303337"/>
            <a:ext cx="7554913" cy="4787900"/>
          </a:xfrm>
          <a:custGeom>
            <a:avLst/>
            <a:gdLst>
              <a:gd name="connsiteX0" fmla="*/ 176482 w 7554913"/>
              <a:gd name="connsiteY0" fmla="*/ 0 h 4787900"/>
              <a:gd name="connsiteX1" fmla="*/ 7378431 w 7554913"/>
              <a:gd name="connsiteY1" fmla="*/ 0 h 4787900"/>
              <a:gd name="connsiteX2" fmla="*/ 7554913 w 7554913"/>
              <a:gd name="connsiteY2" fmla="*/ 176482 h 4787900"/>
              <a:gd name="connsiteX3" fmla="*/ 7554913 w 7554913"/>
              <a:gd name="connsiteY3" fmla="*/ 4611418 h 4787900"/>
              <a:gd name="connsiteX4" fmla="*/ 7378431 w 7554913"/>
              <a:gd name="connsiteY4" fmla="*/ 4787900 h 4787900"/>
              <a:gd name="connsiteX5" fmla="*/ 176482 w 7554913"/>
              <a:gd name="connsiteY5" fmla="*/ 4787900 h 4787900"/>
              <a:gd name="connsiteX6" fmla="*/ 0 w 7554913"/>
              <a:gd name="connsiteY6" fmla="*/ 4611418 h 4787900"/>
              <a:gd name="connsiteX7" fmla="*/ 0 w 7554913"/>
              <a:gd name="connsiteY7" fmla="*/ 2799479 h 4787900"/>
              <a:gd name="connsiteX8" fmla="*/ 3012 w 7554913"/>
              <a:gd name="connsiteY8" fmla="*/ 2763995 h 4787900"/>
              <a:gd name="connsiteX9" fmla="*/ 415133 w 7554913"/>
              <a:gd name="connsiteY9" fmla="*/ 2402680 h 4787900"/>
              <a:gd name="connsiteX10" fmla="*/ 415133 w 7554913"/>
              <a:gd name="connsiteY10" fmla="*/ 2385217 h 4787900"/>
              <a:gd name="connsiteX11" fmla="*/ 3012 w 7554913"/>
              <a:gd name="connsiteY11" fmla="*/ 2023907 h 4787900"/>
              <a:gd name="connsiteX12" fmla="*/ 0 w 7554913"/>
              <a:gd name="connsiteY12" fmla="*/ 1988423 h 4787900"/>
              <a:gd name="connsiteX13" fmla="*/ 0 w 7554913"/>
              <a:gd name="connsiteY13" fmla="*/ 176482 h 4787900"/>
              <a:gd name="connsiteX14" fmla="*/ 176482 w 7554913"/>
              <a:gd name="connsiteY14" fmla="*/ 0 h 478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54913" h="4787900">
                <a:moveTo>
                  <a:pt x="176482" y="0"/>
                </a:moveTo>
                <a:lnTo>
                  <a:pt x="7378431" y="0"/>
                </a:lnTo>
                <a:cubicBezTo>
                  <a:pt x="7475899" y="0"/>
                  <a:pt x="7554913" y="79014"/>
                  <a:pt x="7554913" y="176482"/>
                </a:cubicBezTo>
                <a:lnTo>
                  <a:pt x="7554913" y="4611418"/>
                </a:lnTo>
                <a:cubicBezTo>
                  <a:pt x="7554913" y="4708886"/>
                  <a:pt x="7475899" y="4787900"/>
                  <a:pt x="7378431" y="4787900"/>
                </a:cubicBezTo>
                <a:lnTo>
                  <a:pt x="176482" y="4787900"/>
                </a:lnTo>
                <a:cubicBezTo>
                  <a:pt x="79014" y="4787900"/>
                  <a:pt x="0" y="4708886"/>
                  <a:pt x="0" y="4611418"/>
                </a:cubicBezTo>
                <a:lnTo>
                  <a:pt x="0" y="2799479"/>
                </a:lnTo>
                <a:lnTo>
                  <a:pt x="3012" y="2763995"/>
                </a:lnTo>
                <a:cubicBezTo>
                  <a:pt x="35433" y="2581833"/>
                  <a:pt x="179824" y="2466853"/>
                  <a:pt x="415133" y="2402680"/>
                </a:cubicBezTo>
                <a:cubicBezTo>
                  <a:pt x="425612" y="2399188"/>
                  <a:pt x="425612" y="2388709"/>
                  <a:pt x="415133" y="2385217"/>
                </a:cubicBezTo>
                <a:cubicBezTo>
                  <a:pt x="179824" y="2321043"/>
                  <a:pt x="35433" y="2206068"/>
                  <a:pt x="3012" y="2023907"/>
                </a:cubicBezTo>
                <a:lnTo>
                  <a:pt x="0" y="1988423"/>
                </a:lnTo>
                <a:lnTo>
                  <a:pt x="0" y="176482"/>
                </a:lnTo>
                <a:cubicBezTo>
                  <a:pt x="0" y="79014"/>
                  <a:pt x="79014" y="0"/>
                  <a:pt x="176482" y="0"/>
                </a:cubicBezTo>
                <a:close/>
              </a:path>
            </a:pathLst>
          </a:custGeom>
          <a:solidFill>
            <a:schemeClr val="bg1">
              <a:lumMod val="95000"/>
            </a:schemeClr>
          </a:solidFill>
          <a:ln>
            <a:noFill/>
          </a:ln>
        </p:spPr>
        <p:txBody>
          <a:bodyPr wrap="square" lIns="72000" tIns="216000" rIns="72000" bIns="72000" anchor="ctr">
            <a:noAutofit/>
          </a:bodyPr>
          <a:lstStyle>
            <a:lvl1pPr marL="0" indent="0" algn="ctr">
              <a:buNone/>
              <a:defRPr sz="2200" i="0" baseline="0">
                <a:solidFill>
                  <a:schemeClr val="tx1"/>
                </a:solidFill>
              </a:defRPr>
            </a:lvl1pPr>
          </a:lstStyle>
          <a:p>
            <a:r>
              <a:rPr lang="en-GB" dirty="0"/>
              <a:t>[Click here to insert image]</a:t>
            </a:r>
            <a:br>
              <a:rPr lang="en-GB" dirty="0"/>
            </a:br>
            <a:br>
              <a:rPr lang="en-GB" dirty="0"/>
            </a:br>
            <a:br>
              <a:rPr lang="en-GB" dirty="0"/>
            </a:br>
            <a:br>
              <a:rPr lang="en-GB" dirty="0"/>
            </a:br>
            <a:br>
              <a:rPr lang="en-GB" dirty="0"/>
            </a:br>
            <a:br>
              <a:rPr lang="en-GB" dirty="0"/>
            </a:br>
            <a:r>
              <a:rPr lang="en-GB" dirty="0"/>
              <a:t>[</a:t>
            </a:r>
            <a:r>
              <a:rPr lang="en-US" dirty="0"/>
              <a:t>The image can then be scaled within the frame by using the ‘Crop’ feature in the ‘Picture Format’ tab of the ribbon. Right click on image to add/edit alt text</a:t>
            </a:r>
            <a:r>
              <a:rPr lang="en-GB" dirty="0"/>
              <a:t>]</a:t>
            </a:r>
          </a:p>
        </p:txBody>
      </p:sp>
      <p:sp>
        <p:nvSpPr>
          <p:cNvPr id="3" name="Text Placeholder 2">
            <a:extLst>
              <a:ext uri="{FF2B5EF4-FFF2-40B4-BE49-F238E27FC236}">
                <a16:creationId xmlns:a16="http://schemas.microsoft.com/office/drawing/2014/main" id="{557407D7-26D4-4453-5DC7-A7011EC7E218}"/>
              </a:ext>
            </a:extLst>
          </p:cNvPr>
          <p:cNvSpPr>
            <a:spLocks noGrp="1"/>
          </p:cNvSpPr>
          <p:nvPr>
            <p:ph type="body" sz="quarter" idx="31" hasCustomPrompt="1"/>
          </p:nvPr>
        </p:nvSpPr>
        <p:spPr>
          <a:xfrm>
            <a:off x="365126" y="5792400"/>
            <a:ext cx="3653156" cy="298800"/>
          </a:xfrm>
        </p:spPr>
        <p:txBody>
          <a:bodyPr lIns="0" tIns="0" rIns="0" bIns="0" anchor="b">
            <a:noAutofit/>
          </a:bodyPr>
          <a:lstStyle>
            <a:lvl1pPr marL="0" indent="0">
              <a:spcBef>
                <a:spcPts val="0"/>
              </a:spcBef>
              <a:spcAft>
                <a:spcPts val="0"/>
              </a:spcAft>
              <a:buNone/>
              <a:defRPr sz="800"/>
            </a:lvl1pPr>
            <a:lvl2pPr marL="357542" indent="0">
              <a:buNone/>
              <a:defRPr/>
            </a:lvl2pPr>
            <a:lvl3pPr marL="719982" indent="0">
              <a:buNone/>
              <a:defRPr/>
            </a:lvl3pPr>
            <a:lvl4pPr marL="1081424" indent="0">
              <a:buNone/>
              <a:defRPr/>
            </a:lvl4pPr>
            <a:lvl5pPr marL="1439964" indent="0">
              <a:buNone/>
              <a:defRPr/>
            </a:lvl5pPr>
          </a:lstStyle>
          <a:p>
            <a:pPr lvl="0"/>
            <a:r>
              <a:rPr lang="en-US" dirty="0"/>
              <a:t>Insert Source text</a:t>
            </a:r>
          </a:p>
        </p:txBody>
      </p:sp>
      <p:sp>
        <p:nvSpPr>
          <p:cNvPr id="10" name="Title 1">
            <a:extLst>
              <a:ext uri="{FF2B5EF4-FFF2-40B4-BE49-F238E27FC236}">
                <a16:creationId xmlns:a16="http://schemas.microsoft.com/office/drawing/2014/main" id="{D7744E32-9E6E-5A11-A7A0-D8AFCFEDB909}"/>
              </a:ext>
            </a:extLst>
          </p:cNvPr>
          <p:cNvSpPr>
            <a:spLocks noGrp="1"/>
          </p:cNvSpPr>
          <p:nvPr>
            <p:ph type="title"/>
          </p:nvPr>
        </p:nvSpPr>
        <p:spPr>
          <a:xfrm>
            <a:off x="365125" y="242888"/>
            <a:ext cx="11460163" cy="430887"/>
          </a:xfrm>
        </p:spPr>
        <p:txBody>
          <a:bodyPr/>
          <a:lstStyle/>
          <a:p>
            <a:r>
              <a:rPr lang="en-US"/>
              <a:t>Click to edit Master title style</a:t>
            </a:r>
            <a:endParaRPr lang="en-US" dirty="0"/>
          </a:p>
        </p:txBody>
      </p:sp>
      <p:sp>
        <p:nvSpPr>
          <p:cNvPr id="11" name="Subtitle 2">
            <a:extLst>
              <a:ext uri="{FF2B5EF4-FFF2-40B4-BE49-F238E27FC236}">
                <a16:creationId xmlns:a16="http://schemas.microsoft.com/office/drawing/2014/main" id="{89AF8F91-23D2-DD88-482D-7FAFF27C5132}"/>
              </a:ext>
            </a:extLst>
          </p:cNvPr>
          <p:cNvSpPr>
            <a:spLocks noGrp="1"/>
          </p:cNvSpPr>
          <p:nvPr>
            <p:ph type="subTitle" idx="1" hasCustomPrompt="1"/>
          </p:nvPr>
        </p:nvSpPr>
        <p:spPr>
          <a:xfrm>
            <a:off x="365125" y="694950"/>
            <a:ext cx="11460164" cy="352800"/>
          </a:xfrm>
          <a:prstGeom prst="rect">
            <a:avLst/>
          </a:prstGeom>
        </p:spPr>
        <p:txBody>
          <a:bodyPr wrap="square" lIns="0" tIns="0" rIns="0" bIns="0" anchor="t" anchorCtr="0">
            <a:noAutofit/>
          </a:bodyPr>
          <a:lstStyle>
            <a:lvl1pPr marL="0" indent="0" algn="l">
              <a:spcBef>
                <a:spcPts val="0"/>
              </a:spcBef>
              <a:spcAft>
                <a:spcPts val="0"/>
              </a:spcAft>
              <a:buNone/>
              <a:defRPr sz="2400" i="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slide subtitle</a:t>
            </a:r>
          </a:p>
        </p:txBody>
      </p:sp>
      <p:sp>
        <p:nvSpPr>
          <p:cNvPr id="14" name="Freeform: Shape 13">
            <a:extLst>
              <a:ext uri="{FF2B5EF4-FFF2-40B4-BE49-F238E27FC236}">
                <a16:creationId xmlns:a16="http://schemas.microsoft.com/office/drawing/2014/main" id="{9FB64EB2-7F66-5CCC-3945-F5156896877F}"/>
              </a:ext>
            </a:extLst>
          </p:cNvPr>
          <p:cNvSpPr/>
          <p:nvPr/>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Freeform: Shape 1">
            <a:extLst>
              <a:ext uri="{FF2B5EF4-FFF2-40B4-BE49-F238E27FC236}">
                <a16:creationId xmlns:a16="http://schemas.microsoft.com/office/drawing/2014/main" id="{0AC5B506-7665-AFF6-5244-82648A658A87}"/>
              </a:ext>
            </a:extLst>
          </p:cNvPr>
          <p:cNvSpPr/>
          <p:nvPr userDrawn="1"/>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377023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and Text 4">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CDFB8F13-AB38-63DB-D1F1-86B6EF73DD2A}"/>
              </a:ext>
            </a:extLst>
          </p:cNvPr>
          <p:cNvSpPr>
            <a:spLocks noGrp="1"/>
          </p:cNvSpPr>
          <p:nvPr>
            <p:ph type="pic" sz="quarter" idx="14" hasCustomPrompt="1"/>
          </p:nvPr>
        </p:nvSpPr>
        <p:spPr>
          <a:xfrm>
            <a:off x="8172451" y="242888"/>
            <a:ext cx="3652838" cy="5848312"/>
          </a:xfrm>
          <a:custGeom>
            <a:avLst/>
            <a:gdLst>
              <a:gd name="connsiteX0" fmla="*/ 190569 w 3652838"/>
              <a:gd name="connsiteY0" fmla="*/ 0 h 5848312"/>
              <a:gd name="connsiteX1" fmla="*/ 3462269 w 3652838"/>
              <a:gd name="connsiteY1" fmla="*/ 0 h 5848312"/>
              <a:gd name="connsiteX2" fmla="*/ 3652838 w 3652838"/>
              <a:gd name="connsiteY2" fmla="*/ 190569 h 5848312"/>
              <a:gd name="connsiteX3" fmla="*/ 3652838 w 3652838"/>
              <a:gd name="connsiteY3" fmla="*/ 5657743 h 5848312"/>
              <a:gd name="connsiteX4" fmla="*/ 3462269 w 3652838"/>
              <a:gd name="connsiteY4" fmla="*/ 5848312 h 5848312"/>
              <a:gd name="connsiteX5" fmla="*/ 190569 w 3652838"/>
              <a:gd name="connsiteY5" fmla="*/ 5848312 h 5848312"/>
              <a:gd name="connsiteX6" fmla="*/ 0 w 3652838"/>
              <a:gd name="connsiteY6" fmla="*/ 5657743 h 5848312"/>
              <a:gd name="connsiteX7" fmla="*/ 0 w 3652838"/>
              <a:gd name="connsiteY7" fmla="*/ 3402065 h 5848312"/>
              <a:gd name="connsiteX8" fmla="*/ 7373 w 3652838"/>
              <a:gd name="connsiteY8" fmla="*/ 3315183 h 5848312"/>
              <a:gd name="connsiteX9" fmla="*/ 442863 w 3652838"/>
              <a:gd name="connsiteY9" fmla="*/ 2933380 h 5848312"/>
              <a:gd name="connsiteX10" fmla="*/ 442863 w 3652838"/>
              <a:gd name="connsiteY10" fmla="*/ 2914928 h 5848312"/>
              <a:gd name="connsiteX11" fmla="*/ 7373 w 3652838"/>
              <a:gd name="connsiteY11" fmla="*/ 2533130 h 5848312"/>
              <a:gd name="connsiteX12" fmla="*/ 0 w 3652838"/>
              <a:gd name="connsiteY12" fmla="*/ 2446249 h 5848312"/>
              <a:gd name="connsiteX13" fmla="*/ 0 w 3652838"/>
              <a:gd name="connsiteY13" fmla="*/ 190569 h 5848312"/>
              <a:gd name="connsiteX14" fmla="*/ 190569 w 3652838"/>
              <a:gd name="connsiteY14" fmla="*/ 0 h 584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2838" h="5848312">
                <a:moveTo>
                  <a:pt x="190569" y="0"/>
                </a:moveTo>
                <a:lnTo>
                  <a:pt x="3462269" y="0"/>
                </a:lnTo>
                <a:cubicBezTo>
                  <a:pt x="3567517" y="0"/>
                  <a:pt x="3652838" y="85321"/>
                  <a:pt x="3652838" y="190569"/>
                </a:cubicBezTo>
                <a:lnTo>
                  <a:pt x="3652838" y="5657743"/>
                </a:lnTo>
                <a:cubicBezTo>
                  <a:pt x="3652838" y="5762991"/>
                  <a:pt x="3567517" y="5848312"/>
                  <a:pt x="3462269" y="5848312"/>
                </a:cubicBezTo>
                <a:lnTo>
                  <a:pt x="190569" y="5848312"/>
                </a:lnTo>
                <a:cubicBezTo>
                  <a:pt x="85321" y="5848312"/>
                  <a:pt x="0" y="5762991"/>
                  <a:pt x="0" y="5657743"/>
                </a:cubicBezTo>
                <a:lnTo>
                  <a:pt x="0" y="3402065"/>
                </a:lnTo>
                <a:lnTo>
                  <a:pt x="7373" y="3315183"/>
                </a:lnTo>
                <a:cubicBezTo>
                  <a:pt x="41632" y="3122692"/>
                  <a:pt x="194211" y="3001193"/>
                  <a:pt x="442863" y="2933380"/>
                </a:cubicBezTo>
                <a:cubicBezTo>
                  <a:pt x="453936" y="2929691"/>
                  <a:pt x="453936" y="2918617"/>
                  <a:pt x="442863" y="2914928"/>
                </a:cubicBezTo>
                <a:cubicBezTo>
                  <a:pt x="194211" y="2847115"/>
                  <a:pt x="41632" y="2725620"/>
                  <a:pt x="7373" y="2533130"/>
                </a:cubicBezTo>
                <a:lnTo>
                  <a:pt x="0" y="2446249"/>
                </a:lnTo>
                <a:lnTo>
                  <a:pt x="0" y="190569"/>
                </a:lnTo>
                <a:cubicBezTo>
                  <a:pt x="0" y="85321"/>
                  <a:pt x="85321" y="0"/>
                  <a:pt x="190569" y="0"/>
                </a:cubicBezTo>
                <a:close/>
              </a:path>
            </a:pathLst>
          </a:custGeom>
          <a:solidFill>
            <a:schemeClr val="bg1">
              <a:lumMod val="95000"/>
            </a:schemeClr>
          </a:solidFill>
          <a:ln>
            <a:noFill/>
          </a:ln>
        </p:spPr>
        <p:txBody>
          <a:bodyPr wrap="square" lIns="108000" tIns="576000" rIns="108000" bIns="72000" anchor="ctr">
            <a:noAutofit/>
          </a:bodyPr>
          <a:lstStyle>
            <a:lvl1pPr marL="0" indent="0" algn="ctr">
              <a:buNone/>
              <a:defRPr sz="2200" i="0" baseline="0">
                <a:solidFill>
                  <a:schemeClr val="tx1"/>
                </a:solidFill>
              </a:defRPr>
            </a:lvl1pPr>
          </a:lstStyle>
          <a:p>
            <a:r>
              <a:rPr lang="en-GB" dirty="0"/>
              <a:t>[Click here to insert image]</a:t>
            </a:r>
            <a:br>
              <a:rPr lang="en-GB" dirty="0"/>
            </a:br>
            <a:br>
              <a:rPr lang="en-GB" dirty="0"/>
            </a:br>
            <a:br>
              <a:rPr lang="en-GB" dirty="0"/>
            </a:br>
            <a:br>
              <a:rPr lang="en-GB" dirty="0"/>
            </a:br>
            <a:br>
              <a:rPr lang="en-GB" dirty="0"/>
            </a:br>
            <a:br>
              <a:rPr lang="en-GB" dirty="0"/>
            </a:br>
            <a:br>
              <a:rPr lang="en-GB" dirty="0"/>
            </a:br>
            <a:r>
              <a:rPr lang="en-GB" dirty="0"/>
              <a:t>[</a:t>
            </a:r>
            <a:r>
              <a:rPr lang="en-US" dirty="0"/>
              <a:t>The image can then be scaled within the frame by using the ‘Crop’ feature in the ‘Picture Format’ tab of the ribbon. Right click on image to add/edit alt text]</a:t>
            </a:r>
            <a:endParaRPr lang="en-GB" dirty="0"/>
          </a:p>
        </p:txBody>
      </p:sp>
      <p:sp>
        <p:nvSpPr>
          <p:cNvPr id="9" name="Text Placeholder 6"/>
          <p:cNvSpPr>
            <a:spLocks noGrp="1"/>
          </p:cNvSpPr>
          <p:nvPr>
            <p:ph type="body" sz="quarter" idx="13" hasCustomPrompt="1"/>
          </p:nvPr>
        </p:nvSpPr>
        <p:spPr>
          <a:xfrm>
            <a:off x="365125" y="1304101"/>
            <a:ext cx="7554913" cy="4490737"/>
          </a:xfrm>
          <a:prstGeom prst="rect">
            <a:avLst/>
          </a:prstGeom>
        </p:spPr>
        <p:txBody>
          <a:bodyPr lIns="36000" tIns="36000" rIns="36000" bIns="36000">
            <a:noAutofit/>
          </a:bodyPr>
          <a:lstStyle>
            <a:lvl1pPr marL="0" indent="0">
              <a:buClr>
                <a:schemeClr val="tx2"/>
              </a:buClr>
              <a:buFont typeface="Arial" panose="020B0604020202020204" pitchFamily="34" charset="0"/>
              <a:buNone/>
              <a:defRPr/>
            </a:lvl1pPr>
            <a:lvl2pPr marL="357542" indent="0">
              <a:buClr>
                <a:schemeClr val="tx1"/>
              </a:buClr>
              <a:buFont typeface="Arial" panose="020B0604020202020204" pitchFamily="34" charset="0"/>
              <a:buNone/>
              <a:defRPr/>
            </a:lvl2pPr>
            <a:lvl3pPr marL="719982" indent="0">
              <a:buClr>
                <a:schemeClr val="tx1"/>
              </a:buClr>
              <a:buFont typeface="Arial" panose="020B0604020202020204" pitchFamily="34" charset="0"/>
              <a:buNone/>
              <a:defRPr/>
            </a:lvl3pPr>
            <a:lvl4pPr marL="1081424" indent="0">
              <a:buClr>
                <a:schemeClr val="tx1"/>
              </a:buClr>
              <a:buFont typeface="Arial" panose="020B0604020202020204" pitchFamily="34" charset="0"/>
              <a:buNone/>
              <a:defRPr/>
            </a:lvl4pPr>
            <a:lvl5pPr marL="1439964" indent="0">
              <a:buClr>
                <a:schemeClr val="tx1"/>
              </a:buClr>
              <a:buFont typeface="Arial" panose="020B0604020202020204" pitchFamily="34" charset="0"/>
              <a:buNone/>
              <a:defRPr/>
            </a:lvl5pPr>
          </a:lstStyle>
          <a:p>
            <a:pPr lvl="0"/>
            <a:r>
              <a:rPr lang="en-GB" dirty="0"/>
              <a:t>Click to enter text content.</a:t>
            </a:r>
            <a:br>
              <a:rPr lang="en-GB" dirty="0"/>
            </a:br>
            <a:r>
              <a:rPr lang="en-US" dirty="0"/>
              <a:t>If text content appears too large please reduce the size of the font.</a:t>
            </a:r>
            <a:endParaRPr lang="en-GB" dirty="0"/>
          </a:p>
        </p:txBody>
      </p:sp>
      <p:sp>
        <p:nvSpPr>
          <p:cNvPr id="7" name="Date Placeholder 6">
            <a:extLst>
              <a:ext uri="{FF2B5EF4-FFF2-40B4-BE49-F238E27FC236}">
                <a16:creationId xmlns:a16="http://schemas.microsoft.com/office/drawing/2014/main" id="{4E1E8257-6B8C-4088-985E-4C3DCEE9DEB1}"/>
              </a:ext>
            </a:extLst>
          </p:cNvPr>
          <p:cNvSpPr>
            <a:spLocks noGrp="1"/>
          </p:cNvSpPr>
          <p:nvPr>
            <p:ph type="dt" sz="half" idx="28"/>
          </p:nvPr>
        </p:nvSpPr>
        <p:spPr/>
        <p:txBody>
          <a:bodyPr/>
          <a:lstStyle/>
          <a:p>
            <a:fld id="{E018087B-459D-4729-B449-CCF6702E8E13}" type="datetime4">
              <a:rPr lang="en-GB" smtClean="0"/>
              <a:t>24 June 2025</a:t>
            </a:fld>
            <a:endParaRPr lang="en-GB" dirty="0"/>
          </a:p>
        </p:txBody>
      </p:sp>
      <p:sp>
        <p:nvSpPr>
          <p:cNvPr id="8" name="Footer Placeholder 7">
            <a:extLst>
              <a:ext uri="{FF2B5EF4-FFF2-40B4-BE49-F238E27FC236}">
                <a16:creationId xmlns:a16="http://schemas.microsoft.com/office/drawing/2014/main" id="{06002AE1-2317-4E5A-B166-4104FA8F071A}"/>
              </a:ext>
            </a:extLst>
          </p:cNvPr>
          <p:cNvSpPr>
            <a:spLocks noGrp="1"/>
          </p:cNvSpPr>
          <p:nvPr>
            <p:ph type="ftr" sz="quarter" idx="29"/>
          </p:nvPr>
        </p:nvSpPr>
        <p:spPr/>
        <p:txBody>
          <a:bodyPr/>
          <a:lstStyle/>
          <a:p>
            <a:endParaRPr lang="en-GB" dirty="0"/>
          </a:p>
        </p:txBody>
      </p:sp>
      <p:sp>
        <p:nvSpPr>
          <p:cNvPr id="11" name="Slide Number Placeholder 10">
            <a:extLst>
              <a:ext uri="{FF2B5EF4-FFF2-40B4-BE49-F238E27FC236}">
                <a16:creationId xmlns:a16="http://schemas.microsoft.com/office/drawing/2014/main" id="{DFB4A4D5-34F7-4B9E-9971-87C022586B14}"/>
              </a:ext>
            </a:extLst>
          </p:cNvPr>
          <p:cNvSpPr>
            <a:spLocks noGrp="1"/>
          </p:cNvSpPr>
          <p:nvPr>
            <p:ph type="sldNum" sz="quarter" idx="30"/>
          </p:nvPr>
        </p:nvSpPr>
        <p:spPr/>
        <p:txBody>
          <a:bodyPr/>
          <a:lstStyle/>
          <a:p>
            <a:fld id="{9F9F533D-B52E-4A2F-BF72-0ADD2D94BD75}" type="slidenum">
              <a:rPr lang="en-GB" smtClean="0"/>
              <a:pPr/>
              <a:t>‹#›</a:t>
            </a:fld>
            <a:endParaRPr lang="en-GB" dirty="0"/>
          </a:p>
        </p:txBody>
      </p:sp>
      <p:sp>
        <p:nvSpPr>
          <p:cNvPr id="4" name="Text Placeholder 3">
            <a:extLst>
              <a:ext uri="{FF2B5EF4-FFF2-40B4-BE49-F238E27FC236}">
                <a16:creationId xmlns:a16="http://schemas.microsoft.com/office/drawing/2014/main" id="{18D9C632-48DD-68F1-C98B-0AA2BE39A14E}"/>
              </a:ext>
            </a:extLst>
          </p:cNvPr>
          <p:cNvSpPr>
            <a:spLocks noGrp="1"/>
          </p:cNvSpPr>
          <p:nvPr>
            <p:ph type="body" sz="quarter" idx="31" hasCustomPrompt="1"/>
          </p:nvPr>
        </p:nvSpPr>
        <p:spPr>
          <a:xfrm>
            <a:off x="365125" y="5792400"/>
            <a:ext cx="7555231" cy="298800"/>
          </a:xfrm>
        </p:spPr>
        <p:txBody>
          <a:bodyPr lIns="0" tIns="0" rIns="0" bIns="0" anchor="b">
            <a:noAutofit/>
          </a:bodyPr>
          <a:lstStyle>
            <a:lvl1pPr marL="0" indent="0">
              <a:spcBef>
                <a:spcPts val="0"/>
              </a:spcBef>
              <a:spcAft>
                <a:spcPts val="0"/>
              </a:spcAft>
              <a:buNone/>
              <a:defRPr sz="800"/>
            </a:lvl1pPr>
            <a:lvl2pPr marL="357542" indent="0">
              <a:spcBef>
                <a:spcPts val="0"/>
              </a:spcBef>
              <a:spcAft>
                <a:spcPts val="0"/>
              </a:spcAft>
              <a:buNone/>
              <a:defRPr/>
            </a:lvl2pPr>
            <a:lvl3pPr marL="719982" indent="0">
              <a:spcBef>
                <a:spcPts val="0"/>
              </a:spcBef>
              <a:spcAft>
                <a:spcPts val="0"/>
              </a:spcAft>
              <a:buNone/>
              <a:defRPr/>
            </a:lvl3pPr>
            <a:lvl4pPr marL="1081424" indent="0">
              <a:spcBef>
                <a:spcPts val="0"/>
              </a:spcBef>
              <a:spcAft>
                <a:spcPts val="0"/>
              </a:spcAft>
              <a:buNone/>
              <a:defRPr/>
            </a:lvl4pPr>
            <a:lvl5pPr marL="1439964" indent="0">
              <a:spcBef>
                <a:spcPts val="0"/>
              </a:spcBef>
              <a:spcAft>
                <a:spcPts val="0"/>
              </a:spcAft>
              <a:buNone/>
              <a:defRPr/>
            </a:lvl5pPr>
          </a:lstStyle>
          <a:p>
            <a:pPr lvl="0"/>
            <a:r>
              <a:rPr lang="en-US" dirty="0"/>
              <a:t>Insert Source text</a:t>
            </a:r>
          </a:p>
        </p:txBody>
      </p:sp>
      <p:sp>
        <p:nvSpPr>
          <p:cNvPr id="10" name="Title 1">
            <a:extLst>
              <a:ext uri="{FF2B5EF4-FFF2-40B4-BE49-F238E27FC236}">
                <a16:creationId xmlns:a16="http://schemas.microsoft.com/office/drawing/2014/main" id="{C102126E-B6A8-2921-6EF1-1AB371E2B266}"/>
              </a:ext>
            </a:extLst>
          </p:cNvPr>
          <p:cNvSpPr>
            <a:spLocks noGrp="1"/>
          </p:cNvSpPr>
          <p:nvPr>
            <p:ph type="title"/>
          </p:nvPr>
        </p:nvSpPr>
        <p:spPr>
          <a:xfrm>
            <a:off x="365126" y="242888"/>
            <a:ext cx="7554912" cy="430887"/>
          </a:xfrm>
        </p:spPr>
        <p:txBody>
          <a:bodyPr/>
          <a:lstStyle/>
          <a:p>
            <a:r>
              <a:rPr lang="en-US"/>
              <a:t>Click to edit Master title style</a:t>
            </a:r>
            <a:endParaRPr lang="en-US" dirty="0"/>
          </a:p>
        </p:txBody>
      </p:sp>
      <p:sp>
        <p:nvSpPr>
          <p:cNvPr id="13" name="Subtitle 2">
            <a:extLst>
              <a:ext uri="{FF2B5EF4-FFF2-40B4-BE49-F238E27FC236}">
                <a16:creationId xmlns:a16="http://schemas.microsoft.com/office/drawing/2014/main" id="{6475D3A0-2D66-AC67-134B-77A55D269BD2}"/>
              </a:ext>
            </a:extLst>
          </p:cNvPr>
          <p:cNvSpPr>
            <a:spLocks noGrp="1"/>
          </p:cNvSpPr>
          <p:nvPr>
            <p:ph type="subTitle" idx="1" hasCustomPrompt="1"/>
          </p:nvPr>
        </p:nvSpPr>
        <p:spPr>
          <a:xfrm>
            <a:off x="365125" y="694950"/>
            <a:ext cx="7554913" cy="352800"/>
          </a:xfrm>
          <a:prstGeom prst="rect">
            <a:avLst/>
          </a:prstGeom>
        </p:spPr>
        <p:txBody>
          <a:bodyPr wrap="square" lIns="0" tIns="0" rIns="0" bIns="0" anchor="t" anchorCtr="0">
            <a:noAutofit/>
          </a:bodyPr>
          <a:lstStyle>
            <a:lvl1pPr marL="0" indent="0" algn="l">
              <a:spcBef>
                <a:spcPts val="0"/>
              </a:spcBef>
              <a:spcAft>
                <a:spcPts val="0"/>
              </a:spcAft>
              <a:buNone/>
              <a:defRPr sz="2400" i="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slide subtitle</a:t>
            </a:r>
          </a:p>
        </p:txBody>
      </p:sp>
      <p:sp>
        <p:nvSpPr>
          <p:cNvPr id="15" name="Freeform: Shape 14">
            <a:extLst>
              <a:ext uri="{FF2B5EF4-FFF2-40B4-BE49-F238E27FC236}">
                <a16:creationId xmlns:a16="http://schemas.microsoft.com/office/drawing/2014/main" id="{721FF2E9-41D3-FCB0-8100-2CB5AD7B0637}"/>
              </a:ext>
            </a:extLst>
          </p:cNvPr>
          <p:cNvSpPr/>
          <p:nvPr/>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Freeform: Shape 1">
            <a:extLst>
              <a:ext uri="{FF2B5EF4-FFF2-40B4-BE49-F238E27FC236}">
                <a16:creationId xmlns:a16="http://schemas.microsoft.com/office/drawing/2014/main" id="{4A4A6B2A-6054-FB98-6941-36A9785D96EC}"/>
              </a:ext>
            </a:extLst>
          </p:cNvPr>
          <p:cNvSpPr/>
          <p:nvPr userDrawn="1"/>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293169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mage and Text 5">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7C1E2B43-F98E-82F3-DBAA-FC13402D7C79}"/>
              </a:ext>
            </a:extLst>
          </p:cNvPr>
          <p:cNvSpPr>
            <a:spLocks noGrp="1"/>
          </p:cNvSpPr>
          <p:nvPr>
            <p:ph type="pic" sz="quarter" idx="14" hasCustomPrompt="1"/>
          </p:nvPr>
        </p:nvSpPr>
        <p:spPr>
          <a:xfrm>
            <a:off x="4270375" y="242888"/>
            <a:ext cx="7554914" cy="5848312"/>
          </a:xfrm>
          <a:custGeom>
            <a:avLst/>
            <a:gdLst>
              <a:gd name="connsiteX0" fmla="*/ 2145019 w 7554914"/>
              <a:gd name="connsiteY0" fmla="*/ 0 h 5848312"/>
              <a:gd name="connsiteX1" fmla="*/ 7370751 w 7554914"/>
              <a:gd name="connsiteY1" fmla="*/ 0 h 5848312"/>
              <a:gd name="connsiteX2" fmla="*/ 7554914 w 7554914"/>
              <a:gd name="connsiteY2" fmla="*/ 184163 h 5848312"/>
              <a:gd name="connsiteX3" fmla="*/ 7554914 w 7554914"/>
              <a:gd name="connsiteY3" fmla="*/ 5664149 h 5848312"/>
              <a:gd name="connsiteX4" fmla="*/ 7370751 w 7554914"/>
              <a:gd name="connsiteY4" fmla="*/ 5848312 h 5848312"/>
              <a:gd name="connsiteX5" fmla="*/ 184163 w 7554914"/>
              <a:gd name="connsiteY5" fmla="*/ 5848312 h 5848312"/>
              <a:gd name="connsiteX6" fmla="*/ 0 w 7554914"/>
              <a:gd name="connsiteY6" fmla="*/ 5664149 h 5848312"/>
              <a:gd name="connsiteX7" fmla="*/ 0 w 7554914"/>
              <a:gd name="connsiteY7" fmla="*/ 2161063 h 5848312"/>
              <a:gd name="connsiteX8" fmla="*/ 38324 w 7554914"/>
              <a:gd name="connsiteY8" fmla="*/ 2036037 h 5848312"/>
              <a:gd name="connsiteX9" fmla="*/ 1172960 w 7554914"/>
              <a:gd name="connsiteY9" fmla="*/ 1360305 h 5848312"/>
              <a:gd name="connsiteX10" fmla="*/ 1236325 w 7554914"/>
              <a:gd name="connsiteY10" fmla="*/ 1296939 h 5848312"/>
              <a:gd name="connsiteX11" fmla="*/ 1236325 w 7554914"/>
              <a:gd name="connsiteY11" fmla="*/ 927309 h 5848312"/>
              <a:gd name="connsiteX12" fmla="*/ 1977178 w 7554914"/>
              <a:gd name="connsiteY12" fmla="*/ 16657 h 584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54914" h="5848312">
                <a:moveTo>
                  <a:pt x="2145019" y="0"/>
                </a:moveTo>
                <a:lnTo>
                  <a:pt x="7370751" y="0"/>
                </a:lnTo>
                <a:cubicBezTo>
                  <a:pt x="7472461" y="0"/>
                  <a:pt x="7554914" y="82453"/>
                  <a:pt x="7554914" y="184163"/>
                </a:cubicBezTo>
                <a:lnTo>
                  <a:pt x="7554914" y="5664149"/>
                </a:lnTo>
                <a:cubicBezTo>
                  <a:pt x="7554914" y="5765859"/>
                  <a:pt x="7472461" y="5848312"/>
                  <a:pt x="7370751" y="5848312"/>
                </a:cubicBezTo>
                <a:lnTo>
                  <a:pt x="184163" y="5848312"/>
                </a:lnTo>
                <a:cubicBezTo>
                  <a:pt x="82453" y="5848312"/>
                  <a:pt x="0" y="5765859"/>
                  <a:pt x="0" y="5664149"/>
                </a:cubicBezTo>
                <a:lnTo>
                  <a:pt x="0" y="2161063"/>
                </a:lnTo>
                <a:lnTo>
                  <a:pt x="38324" y="2036037"/>
                </a:lnTo>
                <a:cubicBezTo>
                  <a:pt x="232381" y="1588024"/>
                  <a:pt x="681881" y="1376146"/>
                  <a:pt x="1172960" y="1360305"/>
                </a:cubicBezTo>
                <a:cubicBezTo>
                  <a:pt x="1215204" y="1360305"/>
                  <a:pt x="1236325" y="1328624"/>
                  <a:pt x="1236325" y="1296939"/>
                </a:cubicBezTo>
                <a:lnTo>
                  <a:pt x="1236325" y="927309"/>
                </a:lnTo>
                <a:cubicBezTo>
                  <a:pt x="1236325" y="474509"/>
                  <a:pt x="1551669" y="102568"/>
                  <a:pt x="1977178" y="16657"/>
                </a:cubicBezTo>
                <a:close/>
              </a:path>
            </a:pathLst>
          </a:custGeom>
          <a:solidFill>
            <a:schemeClr val="bg1">
              <a:lumMod val="95000"/>
            </a:schemeClr>
          </a:solidFill>
          <a:ln>
            <a:noFill/>
          </a:ln>
        </p:spPr>
        <p:txBody>
          <a:bodyPr wrap="square" lIns="180000" tIns="576000" bIns="72000" anchor="ctr">
            <a:noAutofit/>
          </a:bodyPr>
          <a:lstStyle>
            <a:lvl1pPr marL="0" indent="0" algn="ctr">
              <a:buNone/>
              <a:defRPr sz="2200" i="0" baseline="0">
                <a:solidFill>
                  <a:schemeClr val="tx1"/>
                </a:solidFill>
              </a:defRPr>
            </a:lvl1pPr>
          </a:lstStyle>
          <a:p>
            <a:r>
              <a:rPr lang="en-GB" dirty="0"/>
              <a:t>[Click here to insert image]</a:t>
            </a:r>
            <a:br>
              <a:rPr lang="en-GB" dirty="0"/>
            </a:br>
            <a:br>
              <a:rPr lang="en-GB" dirty="0"/>
            </a:br>
            <a:br>
              <a:rPr lang="en-GB" dirty="0"/>
            </a:br>
            <a:br>
              <a:rPr lang="en-GB" dirty="0"/>
            </a:br>
            <a:br>
              <a:rPr lang="en-GB" dirty="0"/>
            </a:br>
            <a:br>
              <a:rPr lang="en-GB" dirty="0"/>
            </a:br>
            <a:br>
              <a:rPr lang="en-GB" dirty="0"/>
            </a:br>
            <a:r>
              <a:rPr lang="en-GB" dirty="0"/>
              <a:t>[</a:t>
            </a:r>
            <a:r>
              <a:rPr lang="en-US" dirty="0"/>
              <a:t>The image can then be scaled within the frame by using the ‘Crop’ feature in the ‘Picture Format’ tab of the ribbon. Right click on image to add/edit alt text</a:t>
            </a:r>
            <a:r>
              <a:rPr lang="en-GB" dirty="0"/>
              <a:t>]</a:t>
            </a:r>
          </a:p>
        </p:txBody>
      </p:sp>
      <p:sp>
        <p:nvSpPr>
          <p:cNvPr id="9" name="Text Placeholder 6"/>
          <p:cNvSpPr>
            <a:spLocks noGrp="1"/>
          </p:cNvSpPr>
          <p:nvPr>
            <p:ph type="body" sz="quarter" idx="13" hasCustomPrompt="1"/>
          </p:nvPr>
        </p:nvSpPr>
        <p:spPr>
          <a:xfrm>
            <a:off x="365126" y="1304101"/>
            <a:ext cx="3652839" cy="4490737"/>
          </a:xfrm>
          <a:prstGeom prst="rect">
            <a:avLst/>
          </a:prstGeom>
        </p:spPr>
        <p:txBody>
          <a:bodyPr lIns="36000" tIns="36000" rIns="36000" bIns="36000">
            <a:noAutofit/>
          </a:bodyPr>
          <a:lstStyle>
            <a:lvl1pPr marL="0" indent="0">
              <a:buClr>
                <a:schemeClr val="tx2"/>
              </a:buClr>
              <a:buFont typeface="Arial" panose="020B0604020202020204" pitchFamily="34" charset="0"/>
              <a:buNone/>
              <a:defRPr/>
            </a:lvl1pPr>
            <a:lvl2pPr marL="357542" indent="0">
              <a:buClr>
                <a:schemeClr val="tx1"/>
              </a:buClr>
              <a:buFont typeface="Arial" panose="020B0604020202020204" pitchFamily="34" charset="0"/>
              <a:buNone/>
              <a:defRPr/>
            </a:lvl2pPr>
            <a:lvl3pPr marL="719982" indent="0">
              <a:buClr>
                <a:schemeClr val="tx1"/>
              </a:buClr>
              <a:buFont typeface="Arial" panose="020B0604020202020204" pitchFamily="34" charset="0"/>
              <a:buNone/>
              <a:defRPr/>
            </a:lvl3pPr>
            <a:lvl4pPr marL="1081424" indent="0">
              <a:buClr>
                <a:schemeClr val="tx1"/>
              </a:buClr>
              <a:buFont typeface="Arial" panose="020B0604020202020204" pitchFamily="34" charset="0"/>
              <a:buNone/>
              <a:defRPr/>
            </a:lvl4pPr>
            <a:lvl5pPr marL="1439964" indent="0">
              <a:buClr>
                <a:schemeClr val="tx1"/>
              </a:buClr>
              <a:buFont typeface="Arial" panose="020B0604020202020204" pitchFamily="34" charset="0"/>
              <a:buNone/>
              <a:defRPr/>
            </a:lvl5pPr>
          </a:lstStyle>
          <a:p>
            <a:pPr lvl="0"/>
            <a:r>
              <a:rPr lang="en-GB" dirty="0"/>
              <a:t>Click to enter text content.</a:t>
            </a:r>
            <a:br>
              <a:rPr lang="en-GB" dirty="0"/>
            </a:br>
            <a:r>
              <a:rPr lang="en-US" dirty="0"/>
              <a:t>If text content appears too large please reduce the size of the font.</a:t>
            </a:r>
            <a:endParaRPr lang="en-GB" dirty="0"/>
          </a:p>
        </p:txBody>
      </p:sp>
      <p:sp>
        <p:nvSpPr>
          <p:cNvPr id="7" name="Date Placeholder 6">
            <a:extLst>
              <a:ext uri="{FF2B5EF4-FFF2-40B4-BE49-F238E27FC236}">
                <a16:creationId xmlns:a16="http://schemas.microsoft.com/office/drawing/2014/main" id="{4E1E8257-6B8C-4088-985E-4C3DCEE9DEB1}"/>
              </a:ext>
            </a:extLst>
          </p:cNvPr>
          <p:cNvSpPr>
            <a:spLocks noGrp="1"/>
          </p:cNvSpPr>
          <p:nvPr>
            <p:ph type="dt" sz="half" idx="28"/>
          </p:nvPr>
        </p:nvSpPr>
        <p:spPr/>
        <p:txBody>
          <a:bodyPr/>
          <a:lstStyle/>
          <a:p>
            <a:fld id="{E018087B-459D-4729-B449-CCF6702E8E13}" type="datetime4">
              <a:rPr lang="en-GB" smtClean="0"/>
              <a:t>24 June 2025</a:t>
            </a:fld>
            <a:endParaRPr lang="en-GB" dirty="0"/>
          </a:p>
        </p:txBody>
      </p:sp>
      <p:sp>
        <p:nvSpPr>
          <p:cNvPr id="8" name="Footer Placeholder 7">
            <a:extLst>
              <a:ext uri="{FF2B5EF4-FFF2-40B4-BE49-F238E27FC236}">
                <a16:creationId xmlns:a16="http://schemas.microsoft.com/office/drawing/2014/main" id="{06002AE1-2317-4E5A-B166-4104FA8F071A}"/>
              </a:ext>
            </a:extLst>
          </p:cNvPr>
          <p:cNvSpPr>
            <a:spLocks noGrp="1"/>
          </p:cNvSpPr>
          <p:nvPr>
            <p:ph type="ftr" sz="quarter" idx="29"/>
          </p:nvPr>
        </p:nvSpPr>
        <p:spPr/>
        <p:txBody>
          <a:bodyPr/>
          <a:lstStyle/>
          <a:p>
            <a:endParaRPr lang="en-GB" dirty="0"/>
          </a:p>
        </p:txBody>
      </p:sp>
      <p:sp>
        <p:nvSpPr>
          <p:cNvPr id="11" name="Slide Number Placeholder 10">
            <a:extLst>
              <a:ext uri="{FF2B5EF4-FFF2-40B4-BE49-F238E27FC236}">
                <a16:creationId xmlns:a16="http://schemas.microsoft.com/office/drawing/2014/main" id="{DFB4A4D5-34F7-4B9E-9971-87C022586B14}"/>
              </a:ext>
            </a:extLst>
          </p:cNvPr>
          <p:cNvSpPr>
            <a:spLocks noGrp="1"/>
          </p:cNvSpPr>
          <p:nvPr>
            <p:ph type="sldNum" sz="quarter" idx="30"/>
          </p:nvPr>
        </p:nvSpPr>
        <p:spPr/>
        <p:txBody>
          <a:bodyPr/>
          <a:lstStyle/>
          <a:p>
            <a:fld id="{9F9F533D-B52E-4A2F-BF72-0ADD2D94BD75}" type="slidenum">
              <a:rPr lang="en-GB" smtClean="0"/>
              <a:pPr/>
              <a:t>‹#›</a:t>
            </a:fld>
            <a:endParaRPr lang="en-GB" dirty="0"/>
          </a:p>
        </p:txBody>
      </p:sp>
      <p:sp>
        <p:nvSpPr>
          <p:cNvPr id="4" name="Text Placeholder 3">
            <a:extLst>
              <a:ext uri="{FF2B5EF4-FFF2-40B4-BE49-F238E27FC236}">
                <a16:creationId xmlns:a16="http://schemas.microsoft.com/office/drawing/2014/main" id="{18D9C632-48DD-68F1-C98B-0AA2BE39A14E}"/>
              </a:ext>
            </a:extLst>
          </p:cNvPr>
          <p:cNvSpPr>
            <a:spLocks noGrp="1"/>
          </p:cNvSpPr>
          <p:nvPr>
            <p:ph type="body" sz="quarter" idx="31" hasCustomPrompt="1"/>
          </p:nvPr>
        </p:nvSpPr>
        <p:spPr>
          <a:xfrm>
            <a:off x="365126" y="5792400"/>
            <a:ext cx="3652993" cy="298800"/>
          </a:xfrm>
        </p:spPr>
        <p:txBody>
          <a:bodyPr lIns="0" tIns="0" rIns="0" bIns="0" anchor="b">
            <a:noAutofit/>
          </a:bodyPr>
          <a:lstStyle>
            <a:lvl1pPr marL="0" indent="0">
              <a:spcBef>
                <a:spcPts val="0"/>
              </a:spcBef>
              <a:spcAft>
                <a:spcPts val="0"/>
              </a:spcAft>
              <a:buNone/>
              <a:defRPr sz="800"/>
            </a:lvl1pPr>
            <a:lvl2pPr marL="357542" indent="0">
              <a:spcBef>
                <a:spcPts val="0"/>
              </a:spcBef>
              <a:spcAft>
                <a:spcPts val="0"/>
              </a:spcAft>
              <a:buNone/>
              <a:defRPr/>
            </a:lvl2pPr>
            <a:lvl3pPr marL="719982" indent="0">
              <a:spcBef>
                <a:spcPts val="0"/>
              </a:spcBef>
              <a:spcAft>
                <a:spcPts val="0"/>
              </a:spcAft>
              <a:buNone/>
              <a:defRPr/>
            </a:lvl3pPr>
            <a:lvl4pPr marL="1081424" indent="0">
              <a:spcBef>
                <a:spcPts val="0"/>
              </a:spcBef>
              <a:spcAft>
                <a:spcPts val="0"/>
              </a:spcAft>
              <a:buNone/>
              <a:defRPr/>
            </a:lvl4pPr>
            <a:lvl5pPr marL="1439964" indent="0">
              <a:spcBef>
                <a:spcPts val="0"/>
              </a:spcBef>
              <a:spcAft>
                <a:spcPts val="0"/>
              </a:spcAft>
              <a:buNone/>
              <a:defRPr/>
            </a:lvl5pPr>
          </a:lstStyle>
          <a:p>
            <a:pPr lvl="0"/>
            <a:r>
              <a:rPr lang="en-US" dirty="0"/>
              <a:t>Insert Source text</a:t>
            </a:r>
          </a:p>
        </p:txBody>
      </p:sp>
      <p:sp>
        <p:nvSpPr>
          <p:cNvPr id="10" name="Title 1">
            <a:extLst>
              <a:ext uri="{FF2B5EF4-FFF2-40B4-BE49-F238E27FC236}">
                <a16:creationId xmlns:a16="http://schemas.microsoft.com/office/drawing/2014/main" id="{D08CFF33-B49E-9711-53F9-19D0CC0A16DD}"/>
              </a:ext>
            </a:extLst>
          </p:cNvPr>
          <p:cNvSpPr>
            <a:spLocks noGrp="1"/>
          </p:cNvSpPr>
          <p:nvPr>
            <p:ph type="title" hasCustomPrompt="1"/>
          </p:nvPr>
        </p:nvSpPr>
        <p:spPr>
          <a:xfrm>
            <a:off x="365126" y="242888"/>
            <a:ext cx="3905250" cy="430887"/>
          </a:xfrm>
        </p:spPr>
        <p:txBody>
          <a:bodyPr/>
          <a:lstStyle>
            <a:lvl1pPr>
              <a:defRPr/>
            </a:lvl1pPr>
          </a:lstStyle>
          <a:p>
            <a:r>
              <a:rPr lang="en-US" dirty="0"/>
              <a:t>Click to add title</a:t>
            </a:r>
          </a:p>
        </p:txBody>
      </p:sp>
      <p:sp>
        <p:nvSpPr>
          <p:cNvPr id="13" name="Subtitle 2">
            <a:extLst>
              <a:ext uri="{FF2B5EF4-FFF2-40B4-BE49-F238E27FC236}">
                <a16:creationId xmlns:a16="http://schemas.microsoft.com/office/drawing/2014/main" id="{FA3CE1FB-D5F5-92E1-9D34-DB8E8889C90B}"/>
              </a:ext>
            </a:extLst>
          </p:cNvPr>
          <p:cNvSpPr>
            <a:spLocks noGrp="1"/>
          </p:cNvSpPr>
          <p:nvPr>
            <p:ph type="subTitle" idx="1" hasCustomPrompt="1"/>
          </p:nvPr>
        </p:nvSpPr>
        <p:spPr>
          <a:xfrm>
            <a:off x="365125" y="694950"/>
            <a:ext cx="3905250" cy="352800"/>
          </a:xfrm>
          <a:prstGeom prst="rect">
            <a:avLst/>
          </a:prstGeom>
        </p:spPr>
        <p:txBody>
          <a:bodyPr wrap="square" lIns="0" tIns="0" rIns="0" bIns="0" anchor="t" anchorCtr="0">
            <a:noAutofit/>
          </a:bodyPr>
          <a:lstStyle>
            <a:lvl1pPr marL="0" indent="0" algn="l">
              <a:spcBef>
                <a:spcPts val="0"/>
              </a:spcBef>
              <a:spcAft>
                <a:spcPts val="0"/>
              </a:spcAft>
              <a:buNone/>
              <a:defRPr sz="2400" i="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slide subtitle</a:t>
            </a:r>
          </a:p>
        </p:txBody>
      </p:sp>
      <p:sp>
        <p:nvSpPr>
          <p:cNvPr id="15" name="Freeform: Shape 14">
            <a:extLst>
              <a:ext uri="{FF2B5EF4-FFF2-40B4-BE49-F238E27FC236}">
                <a16:creationId xmlns:a16="http://schemas.microsoft.com/office/drawing/2014/main" id="{CB91AF96-43AB-49E0-5AA2-71826DA96391}"/>
              </a:ext>
            </a:extLst>
          </p:cNvPr>
          <p:cNvSpPr/>
          <p:nvPr/>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Freeform: Shape 1">
            <a:extLst>
              <a:ext uri="{FF2B5EF4-FFF2-40B4-BE49-F238E27FC236}">
                <a16:creationId xmlns:a16="http://schemas.microsoft.com/office/drawing/2014/main" id="{196294BD-73D4-ECCE-653C-2F2D34CF4FB5}"/>
              </a:ext>
            </a:extLst>
          </p:cNvPr>
          <p:cNvSpPr/>
          <p:nvPr userDrawn="1"/>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302166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mage and Text with Subheading">
    <p:spTree>
      <p:nvGrpSpPr>
        <p:cNvPr id="1" name=""/>
        <p:cNvGrpSpPr/>
        <p:nvPr/>
      </p:nvGrpSpPr>
      <p:grpSpPr>
        <a:xfrm>
          <a:off x="0" y="0"/>
          <a:ext cx="0" cy="0"/>
          <a:chOff x="0" y="0"/>
          <a:chExt cx="0" cy="0"/>
        </a:xfrm>
      </p:grpSpPr>
      <p:sp>
        <p:nvSpPr>
          <p:cNvPr id="16" name="Text Placeholder 6"/>
          <p:cNvSpPr>
            <a:spLocks noGrp="1"/>
          </p:cNvSpPr>
          <p:nvPr>
            <p:ph type="body" sz="quarter" idx="13" hasCustomPrompt="1"/>
          </p:nvPr>
        </p:nvSpPr>
        <p:spPr>
          <a:xfrm>
            <a:off x="365125" y="2100262"/>
            <a:ext cx="3652838" cy="3692137"/>
          </a:xfrm>
          <a:prstGeom prst="rect">
            <a:avLst/>
          </a:prstGeom>
        </p:spPr>
        <p:txBody>
          <a:bodyPr lIns="36000" tIns="36000" rIns="36000" bIns="36000">
            <a:noAutofit/>
          </a:bodyPr>
          <a:lstStyle>
            <a:lvl1pPr marL="0" indent="0">
              <a:buNone/>
              <a:defRPr sz="2200"/>
            </a:lvl1pPr>
          </a:lstStyle>
          <a:p>
            <a:pPr lvl="0"/>
            <a:r>
              <a:rPr lang="en-GB" dirty="0"/>
              <a:t>Click to enter text content.</a:t>
            </a:r>
            <a:br>
              <a:rPr lang="en-GB" dirty="0"/>
            </a:br>
            <a:r>
              <a:rPr lang="en-US" dirty="0"/>
              <a:t>If text content appears too large please reduce the size of the font.</a:t>
            </a:r>
            <a:endParaRPr lang="en-GB" dirty="0"/>
          </a:p>
        </p:txBody>
      </p:sp>
      <p:sp>
        <p:nvSpPr>
          <p:cNvPr id="7" name="Date Placeholder 6">
            <a:extLst>
              <a:ext uri="{FF2B5EF4-FFF2-40B4-BE49-F238E27FC236}">
                <a16:creationId xmlns:a16="http://schemas.microsoft.com/office/drawing/2014/main" id="{82120E7F-C0E1-48FE-9205-5741B91C8E6F}"/>
              </a:ext>
            </a:extLst>
          </p:cNvPr>
          <p:cNvSpPr>
            <a:spLocks noGrp="1"/>
          </p:cNvSpPr>
          <p:nvPr>
            <p:ph type="dt" sz="half" idx="28"/>
          </p:nvPr>
        </p:nvSpPr>
        <p:spPr/>
        <p:txBody>
          <a:bodyPr/>
          <a:lstStyle/>
          <a:p>
            <a:fld id="{2DC6169B-19DB-4994-BA6B-38503C57DC8A}" type="datetime4">
              <a:rPr lang="en-GB" smtClean="0"/>
              <a:t>24 June 2025</a:t>
            </a:fld>
            <a:endParaRPr lang="en-GB" dirty="0"/>
          </a:p>
        </p:txBody>
      </p:sp>
      <p:sp>
        <p:nvSpPr>
          <p:cNvPr id="8" name="Footer Placeholder 7">
            <a:extLst>
              <a:ext uri="{FF2B5EF4-FFF2-40B4-BE49-F238E27FC236}">
                <a16:creationId xmlns:a16="http://schemas.microsoft.com/office/drawing/2014/main" id="{AFC227CF-7C01-4C8F-A012-E6EC9EFFB1B0}"/>
              </a:ext>
            </a:extLst>
          </p:cNvPr>
          <p:cNvSpPr>
            <a:spLocks noGrp="1"/>
          </p:cNvSpPr>
          <p:nvPr>
            <p:ph type="ftr" sz="quarter" idx="29"/>
          </p:nvPr>
        </p:nvSpPr>
        <p:spPr/>
        <p:txBody>
          <a:bodyPr/>
          <a:lstStyle/>
          <a:p>
            <a:endParaRPr lang="en-GB" dirty="0"/>
          </a:p>
        </p:txBody>
      </p:sp>
      <p:sp>
        <p:nvSpPr>
          <p:cNvPr id="9" name="Slide Number Placeholder 8">
            <a:extLst>
              <a:ext uri="{FF2B5EF4-FFF2-40B4-BE49-F238E27FC236}">
                <a16:creationId xmlns:a16="http://schemas.microsoft.com/office/drawing/2014/main" id="{D3D4743C-0184-4AE6-8901-D4C4FE13116A}"/>
              </a:ext>
            </a:extLst>
          </p:cNvPr>
          <p:cNvSpPr>
            <a:spLocks noGrp="1"/>
          </p:cNvSpPr>
          <p:nvPr>
            <p:ph type="sldNum" sz="quarter" idx="30"/>
          </p:nvPr>
        </p:nvSpPr>
        <p:spPr/>
        <p:txBody>
          <a:bodyPr/>
          <a:lstStyle/>
          <a:p>
            <a:fld id="{9F9F533D-B52E-4A2F-BF72-0ADD2D94BD75}" type="slidenum">
              <a:rPr lang="en-GB" smtClean="0"/>
              <a:pPr/>
              <a:t>‹#›</a:t>
            </a:fld>
            <a:endParaRPr lang="en-GB" dirty="0"/>
          </a:p>
        </p:txBody>
      </p:sp>
      <p:sp>
        <p:nvSpPr>
          <p:cNvPr id="3" name="Text Placeholder 2">
            <a:extLst>
              <a:ext uri="{FF2B5EF4-FFF2-40B4-BE49-F238E27FC236}">
                <a16:creationId xmlns:a16="http://schemas.microsoft.com/office/drawing/2014/main" id="{557407D7-26D4-4453-5DC7-A7011EC7E218}"/>
              </a:ext>
            </a:extLst>
          </p:cNvPr>
          <p:cNvSpPr>
            <a:spLocks noGrp="1"/>
          </p:cNvSpPr>
          <p:nvPr>
            <p:ph type="body" sz="quarter" idx="31" hasCustomPrompt="1"/>
          </p:nvPr>
        </p:nvSpPr>
        <p:spPr>
          <a:xfrm>
            <a:off x="365126" y="5792400"/>
            <a:ext cx="3653156" cy="298800"/>
          </a:xfrm>
        </p:spPr>
        <p:txBody>
          <a:bodyPr lIns="0" tIns="0" rIns="0" bIns="0" anchor="b">
            <a:noAutofit/>
          </a:bodyPr>
          <a:lstStyle>
            <a:lvl1pPr marL="0" indent="0">
              <a:spcBef>
                <a:spcPts val="0"/>
              </a:spcBef>
              <a:spcAft>
                <a:spcPts val="0"/>
              </a:spcAft>
              <a:buNone/>
              <a:defRPr sz="800"/>
            </a:lvl1pPr>
            <a:lvl2pPr marL="357542" indent="0">
              <a:buNone/>
              <a:defRPr/>
            </a:lvl2pPr>
            <a:lvl3pPr marL="719982" indent="0">
              <a:buNone/>
              <a:defRPr/>
            </a:lvl3pPr>
            <a:lvl4pPr marL="1081424" indent="0">
              <a:buNone/>
              <a:defRPr/>
            </a:lvl4pPr>
            <a:lvl5pPr marL="1439964" indent="0">
              <a:buNone/>
              <a:defRPr/>
            </a:lvl5pPr>
          </a:lstStyle>
          <a:p>
            <a:pPr lvl="0"/>
            <a:r>
              <a:rPr lang="en-US" dirty="0"/>
              <a:t>Insert Source text</a:t>
            </a:r>
          </a:p>
        </p:txBody>
      </p:sp>
      <p:sp>
        <p:nvSpPr>
          <p:cNvPr id="25" name="Text Placeholder 24">
            <a:extLst>
              <a:ext uri="{FF2B5EF4-FFF2-40B4-BE49-F238E27FC236}">
                <a16:creationId xmlns:a16="http://schemas.microsoft.com/office/drawing/2014/main" id="{0FC42DF1-9B7E-9A5C-E40E-35292FD97B55}"/>
              </a:ext>
            </a:extLst>
          </p:cNvPr>
          <p:cNvSpPr>
            <a:spLocks noGrp="1"/>
          </p:cNvSpPr>
          <p:nvPr>
            <p:ph type="body" sz="quarter" idx="32" hasCustomPrompt="1"/>
          </p:nvPr>
        </p:nvSpPr>
        <p:spPr>
          <a:xfrm>
            <a:off x="365126" y="1303338"/>
            <a:ext cx="3480970" cy="796925"/>
          </a:xfrm>
        </p:spPr>
        <p:txBody>
          <a:bodyPr lIns="36000" tIns="36000" rIns="36000" bIns="36000">
            <a:noAutofit/>
          </a:bodyPr>
          <a:lstStyle>
            <a:lvl1pPr marL="0" indent="0">
              <a:buNone/>
              <a:defRPr sz="2400" b="1">
                <a:solidFill>
                  <a:schemeClr val="tx2"/>
                </a:solidFill>
              </a:defRPr>
            </a:lvl1pPr>
            <a:lvl2pPr marL="357542" indent="0">
              <a:buNone/>
              <a:defRPr/>
            </a:lvl2pPr>
            <a:lvl3pPr marL="719982" indent="0">
              <a:buNone/>
              <a:defRPr/>
            </a:lvl3pPr>
            <a:lvl4pPr marL="1081424" indent="0">
              <a:buNone/>
              <a:defRPr/>
            </a:lvl4pPr>
            <a:lvl5pPr marL="1439964" indent="0">
              <a:buNone/>
              <a:defRPr/>
            </a:lvl5pPr>
          </a:lstStyle>
          <a:p>
            <a:pPr lvl="0"/>
            <a:r>
              <a:rPr lang="en-US" dirty="0"/>
              <a:t>Click to edit subheading text</a:t>
            </a:r>
            <a:endParaRPr lang="en-GB" dirty="0"/>
          </a:p>
        </p:txBody>
      </p:sp>
      <p:sp>
        <p:nvSpPr>
          <p:cNvPr id="19" name="Picture Placeholder 18">
            <a:extLst>
              <a:ext uri="{FF2B5EF4-FFF2-40B4-BE49-F238E27FC236}">
                <a16:creationId xmlns:a16="http://schemas.microsoft.com/office/drawing/2014/main" id="{842A83F9-173D-2F5C-840B-653949B4C528}"/>
              </a:ext>
            </a:extLst>
          </p:cNvPr>
          <p:cNvSpPr>
            <a:spLocks noGrp="1"/>
          </p:cNvSpPr>
          <p:nvPr>
            <p:ph type="pic" sz="quarter" idx="14" hasCustomPrompt="1"/>
          </p:nvPr>
        </p:nvSpPr>
        <p:spPr>
          <a:xfrm>
            <a:off x="3848179" y="1303337"/>
            <a:ext cx="7977108" cy="4787900"/>
          </a:xfrm>
          <a:custGeom>
            <a:avLst/>
            <a:gdLst>
              <a:gd name="connsiteX0" fmla="*/ 594703 w 7977108"/>
              <a:gd name="connsiteY0" fmla="*/ 0 h 4787900"/>
              <a:gd name="connsiteX1" fmla="*/ 7804600 w 7977108"/>
              <a:gd name="connsiteY1" fmla="*/ 0 h 4787900"/>
              <a:gd name="connsiteX2" fmla="*/ 7977108 w 7977108"/>
              <a:gd name="connsiteY2" fmla="*/ 172508 h 4787900"/>
              <a:gd name="connsiteX3" fmla="*/ 7977108 w 7977108"/>
              <a:gd name="connsiteY3" fmla="*/ 4615392 h 4787900"/>
              <a:gd name="connsiteX4" fmla="*/ 7804600 w 7977108"/>
              <a:gd name="connsiteY4" fmla="*/ 4787900 h 4787900"/>
              <a:gd name="connsiteX5" fmla="*/ 594703 w 7977108"/>
              <a:gd name="connsiteY5" fmla="*/ 4787900 h 4787900"/>
              <a:gd name="connsiteX6" fmla="*/ 422195 w 7977108"/>
              <a:gd name="connsiteY6" fmla="*/ 4615392 h 4787900"/>
              <a:gd name="connsiteX7" fmla="*/ 422195 w 7977108"/>
              <a:gd name="connsiteY7" fmla="*/ 1002316 h 4787900"/>
              <a:gd name="connsiteX8" fmla="*/ 419981 w 7977108"/>
              <a:gd name="connsiteY8" fmla="*/ 976226 h 4787900"/>
              <a:gd name="connsiteX9" fmla="*/ 7859 w 7977108"/>
              <a:gd name="connsiteY9" fmla="*/ 614915 h 4787900"/>
              <a:gd name="connsiteX10" fmla="*/ 7859 w 7977108"/>
              <a:gd name="connsiteY10" fmla="*/ 597453 h 4787900"/>
              <a:gd name="connsiteX11" fmla="*/ 419981 w 7977108"/>
              <a:gd name="connsiteY11" fmla="*/ 236137 h 4787900"/>
              <a:gd name="connsiteX12" fmla="*/ 422195 w 7977108"/>
              <a:gd name="connsiteY12" fmla="*/ 210041 h 4787900"/>
              <a:gd name="connsiteX13" fmla="*/ 422195 w 7977108"/>
              <a:gd name="connsiteY13" fmla="*/ 172508 h 4787900"/>
              <a:gd name="connsiteX14" fmla="*/ 594703 w 7977108"/>
              <a:gd name="connsiteY14" fmla="*/ 0 h 478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77108" h="4787900">
                <a:moveTo>
                  <a:pt x="594703" y="0"/>
                </a:moveTo>
                <a:lnTo>
                  <a:pt x="7804600" y="0"/>
                </a:lnTo>
                <a:cubicBezTo>
                  <a:pt x="7899874" y="0"/>
                  <a:pt x="7977108" y="77234"/>
                  <a:pt x="7977108" y="172508"/>
                </a:cubicBezTo>
                <a:lnTo>
                  <a:pt x="7977108" y="4615392"/>
                </a:lnTo>
                <a:cubicBezTo>
                  <a:pt x="7977108" y="4710666"/>
                  <a:pt x="7899874" y="4787900"/>
                  <a:pt x="7804600" y="4787900"/>
                </a:cubicBezTo>
                <a:lnTo>
                  <a:pt x="594703" y="4787900"/>
                </a:lnTo>
                <a:cubicBezTo>
                  <a:pt x="499429" y="4787900"/>
                  <a:pt x="422195" y="4710666"/>
                  <a:pt x="422195" y="4615392"/>
                </a:cubicBezTo>
                <a:lnTo>
                  <a:pt x="422195" y="1002316"/>
                </a:lnTo>
                <a:lnTo>
                  <a:pt x="419981" y="976226"/>
                </a:lnTo>
                <a:cubicBezTo>
                  <a:pt x="387560" y="794064"/>
                  <a:pt x="243169" y="679089"/>
                  <a:pt x="7859" y="614915"/>
                </a:cubicBezTo>
                <a:cubicBezTo>
                  <a:pt x="-2620" y="611423"/>
                  <a:pt x="-2620" y="600944"/>
                  <a:pt x="7859" y="597453"/>
                </a:cubicBezTo>
                <a:cubicBezTo>
                  <a:pt x="243169" y="533278"/>
                  <a:pt x="387560" y="418299"/>
                  <a:pt x="419981" y="236137"/>
                </a:cubicBezTo>
                <a:lnTo>
                  <a:pt x="422195" y="210041"/>
                </a:lnTo>
                <a:lnTo>
                  <a:pt x="422195" y="172508"/>
                </a:lnTo>
                <a:cubicBezTo>
                  <a:pt x="422195" y="77234"/>
                  <a:pt x="499429" y="0"/>
                  <a:pt x="594703" y="0"/>
                </a:cubicBezTo>
                <a:close/>
              </a:path>
            </a:pathLst>
          </a:custGeom>
          <a:solidFill>
            <a:schemeClr val="bg1">
              <a:lumMod val="95000"/>
            </a:schemeClr>
          </a:solidFill>
          <a:ln>
            <a:noFill/>
          </a:ln>
        </p:spPr>
        <p:txBody>
          <a:bodyPr wrap="square" lIns="900000" tIns="216000" rIns="540000" bIns="72000" anchor="ctr">
            <a:noAutofit/>
          </a:bodyPr>
          <a:lstStyle>
            <a:lvl1pPr marL="0" indent="0" algn="ctr">
              <a:lnSpc>
                <a:spcPct val="100000"/>
              </a:lnSpc>
              <a:buNone/>
              <a:defRPr sz="2200" i="0" baseline="0">
                <a:solidFill>
                  <a:schemeClr val="tx1"/>
                </a:solidFill>
              </a:defRPr>
            </a:lvl1pPr>
          </a:lstStyle>
          <a:p>
            <a:r>
              <a:rPr lang="en-GB" dirty="0"/>
              <a:t>[Click here to insert image]</a:t>
            </a:r>
            <a:br>
              <a:rPr lang="en-GB" dirty="0"/>
            </a:br>
            <a:br>
              <a:rPr lang="en-GB" dirty="0"/>
            </a:br>
            <a:br>
              <a:rPr lang="en-GB" dirty="0"/>
            </a:br>
            <a:br>
              <a:rPr lang="en-GB" dirty="0"/>
            </a:br>
            <a:br>
              <a:rPr lang="en-GB" dirty="0"/>
            </a:br>
            <a:br>
              <a:rPr lang="en-GB" dirty="0"/>
            </a:br>
            <a:r>
              <a:rPr lang="en-GB" dirty="0"/>
              <a:t>[</a:t>
            </a:r>
            <a:r>
              <a:rPr lang="en-US" dirty="0"/>
              <a:t>The image can then be scaled within the frame by using the ‘Crop’ feature in the ‘Picture Format’ tab of the ribbon. Right click on image to add/edit alt text</a:t>
            </a:r>
            <a:r>
              <a:rPr lang="en-GB" dirty="0"/>
              <a:t>]</a:t>
            </a:r>
          </a:p>
        </p:txBody>
      </p:sp>
      <p:sp>
        <p:nvSpPr>
          <p:cNvPr id="11" name="Title 1">
            <a:extLst>
              <a:ext uri="{FF2B5EF4-FFF2-40B4-BE49-F238E27FC236}">
                <a16:creationId xmlns:a16="http://schemas.microsoft.com/office/drawing/2014/main" id="{7E92BEDA-CC1A-B239-4AEA-C3F37E214629}"/>
              </a:ext>
            </a:extLst>
          </p:cNvPr>
          <p:cNvSpPr>
            <a:spLocks noGrp="1"/>
          </p:cNvSpPr>
          <p:nvPr>
            <p:ph type="title"/>
          </p:nvPr>
        </p:nvSpPr>
        <p:spPr>
          <a:xfrm>
            <a:off x="365125" y="242888"/>
            <a:ext cx="11460163" cy="430887"/>
          </a:xfrm>
        </p:spPr>
        <p:txBody>
          <a:bodyPr/>
          <a:lstStyle/>
          <a:p>
            <a:r>
              <a:rPr lang="en-US"/>
              <a:t>Click to edit Master title style</a:t>
            </a:r>
            <a:endParaRPr lang="en-US" dirty="0"/>
          </a:p>
        </p:txBody>
      </p:sp>
      <p:sp>
        <p:nvSpPr>
          <p:cNvPr id="13" name="Subtitle 2">
            <a:extLst>
              <a:ext uri="{FF2B5EF4-FFF2-40B4-BE49-F238E27FC236}">
                <a16:creationId xmlns:a16="http://schemas.microsoft.com/office/drawing/2014/main" id="{0750812B-2C47-57D4-77B8-4674E64952EE}"/>
              </a:ext>
            </a:extLst>
          </p:cNvPr>
          <p:cNvSpPr>
            <a:spLocks noGrp="1"/>
          </p:cNvSpPr>
          <p:nvPr>
            <p:ph type="subTitle" idx="1" hasCustomPrompt="1"/>
          </p:nvPr>
        </p:nvSpPr>
        <p:spPr>
          <a:xfrm>
            <a:off x="365125" y="694950"/>
            <a:ext cx="11460164" cy="352800"/>
          </a:xfrm>
          <a:prstGeom prst="rect">
            <a:avLst/>
          </a:prstGeom>
        </p:spPr>
        <p:txBody>
          <a:bodyPr wrap="square" lIns="0" tIns="0" rIns="0" bIns="0" anchor="t" anchorCtr="0">
            <a:noAutofit/>
          </a:bodyPr>
          <a:lstStyle>
            <a:lvl1pPr marL="0" indent="0" algn="l">
              <a:spcBef>
                <a:spcPts val="0"/>
              </a:spcBef>
              <a:spcAft>
                <a:spcPts val="0"/>
              </a:spcAft>
              <a:buNone/>
              <a:defRPr sz="2400" i="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slide subtitle</a:t>
            </a:r>
          </a:p>
        </p:txBody>
      </p:sp>
      <p:sp>
        <p:nvSpPr>
          <p:cNvPr id="15" name="Freeform: Shape 14">
            <a:extLst>
              <a:ext uri="{FF2B5EF4-FFF2-40B4-BE49-F238E27FC236}">
                <a16:creationId xmlns:a16="http://schemas.microsoft.com/office/drawing/2014/main" id="{7DE5D052-D1E8-918C-87BF-6E3142B87FEF}"/>
              </a:ext>
            </a:extLst>
          </p:cNvPr>
          <p:cNvSpPr/>
          <p:nvPr/>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Freeform: Shape 1">
            <a:extLst>
              <a:ext uri="{FF2B5EF4-FFF2-40B4-BE49-F238E27FC236}">
                <a16:creationId xmlns:a16="http://schemas.microsoft.com/office/drawing/2014/main" id="{D5840FC4-EF91-6057-D142-8946C40663E0}"/>
              </a:ext>
            </a:extLst>
          </p:cNvPr>
          <p:cNvSpPr/>
          <p:nvPr userDrawn="1"/>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custDataLst>
      <p:tags r:id="rId1"/>
    </p:custDataLst>
    <p:extLst>
      <p:ext uri="{BB962C8B-B14F-4D97-AF65-F5344CB8AC3E}">
        <p14:creationId xmlns:p14="http://schemas.microsoft.com/office/powerpoint/2010/main" val="4991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hit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30D3666-6EB4-2815-6D2E-EFE946A218AB}"/>
              </a:ext>
            </a:extLst>
          </p:cNvPr>
          <p:cNvGraphicFramePr>
            <a:graphicFrameLocks noChangeAspect="1"/>
          </p:cNvGraphicFramePr>
          <p:nvPr>
            <p:custDataLst>
              <p:tags r:id="rId1"/>
            </p:custDataLst>
            <p:extLst>
              <p:ext uri="{D42A27DB-BD31-4B8C-83A1-F6EECF244321}">
                <p14:modId xmlns:p14="http://schemas.microsoft.com/office/powerpoint/2010/main" val="2224432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F30D3666-6EB4-2815-6D2E-EFE946A218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descr="Icon&#10;&#10;Description automatically generated with medium confidence">
            <a:extLst>
              <a:ext uri="{FF2B5EF4-FFF2-40B4-BE49-F238E27FC236}">
                <a16:creationId xmlns:a16="http://schemas.microsoft.com/office/drawing/2014/main" id="{CD0C9FF5-5269-0182-FD37-55478A13B6D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565064" y="0"/>
            <a:ext cx="1499542" cy="1500405"/>
          </a:xfrm>
          <a:prstGeom prst="rect">
            <a:avLst/>
          </a:prstGeom>
        </p:spPr>
      </p:pic>
      <p:sp>
        <p:nvSpPr>
          <p:cNvPr id="11" name="Text Placeholder 8">
            <a:extLst>
              <a:ext uri="{FF2B5EF4-FFF2-40B4-BE49-F238E27FC236}">
                <a16:creationId xmlns:a16="http://schemas.microsoft.com/office/drawing/2014/main" id="{8D015E68-9B94-B2B9-2F33-1D9732CC14B4}"/>
              </a:ext>
            </a:extLst>
          </p:cNvPr>
          <p:cNvSpPr>
            <a:spLocks noGrp="1"/>
          </p:cNvSpPr>
          <p:nvPr>
            <p:ph type="body" sz="quarter" idx="11" hasCustomPrompt="1"/>
          </p:nvPr>
        </p:nvSpPr>
        <p:spPr>
          <a:xfrm>
            <a:off x="501650" y="230188"/>
            <a:ext cx="1817688" cy="163512"/>
          </a:xfrm>
        </p:spPr>
        <p:txBody>
          <a:bodyPr lIns="0" tIns="72000" rIns="0" bIns="72000" anchor="ctr">
            <a:noAutofit/>
          </a:bodyPr>
          <a:lstStyle>
            <a:lvl1pPr marL="0" indent="0">
              <a:buNone/>
              <a:defRPr sz="1000" b="1">
                <a:solidFill>
                  <a:schemeClr val="tx2"/>
                </a:solidFill>
              </a:defRPr>
            </a:lvl1pPr>
            <a:lvl2pPr marL="357542" indent="0">
              <a:buNone/>
              <a:defRPr>
                <a:solidFill>
                  <a:schemeClr val="bg1"/>
                </a:solidFill>
              </a:defRPr>
            </a:lvl2pPr>
            <a:lvl3pPr marL="719982" indent="0">
              <a:buNone/>
              <a:defRPr>
                <a:solidFill>
                  <a:schemeClr val="bg1"/>
                </a:solidFill>
              </a:defRPr>
            </a:lvl3pPr>
            <a:lvl4pPr marL="1081424" indent="0">
              <a:buNone/>
              <a:defRPr>
                <a:solidFill>
                  <a:schemeClr val="bg1"/>
                </a:solidFill>
              </a:defRPr>
            </a:lvl4pPr>
            <a:lvl5pPr marL="1439964" indent="0">
              <a:buNone/>
              <a:defRPr>
                <a:solidFill>
                  <a:schemeClr val="bg1"/>
                </a:solidFill>
              </a:defRPr>
            </a:lvl5pPr>
          </a:lstStyle>
          <a:p>
            <a:pPr lvl="0"/>
            <a:r>
              <a:rPr lang="en-US" dirty="0"/>
              <a:t>Click to insert date</a:t>
            </a:r>
          </a:p>
        </p:txBody>
      </p:sp>
      <p:sp>
        <p:nvSpPr>
          <p:cNvPr id="12" name="Freeform: Shape 11">
            <a:extLst>
              <a:ext uri="{FF2B5EF4-FFF2-40B4-BE49-F238E27FC236}">
                <a16:creationId xmlns:a16="http://schemas.microsoft.com/office/drawing/2014/main" id="{458F29C9-8F7E-1D4B-3005-616565FA7753}"/>
              </a:ext>
            </a:extLst>
          </p:cNvPr>
          <p:cNvSpPr/>
          <p:nvPr/>
        </p:nvSpPr>
        <p:spPr>
          <a:xfrm>
            <a:off x="0" y="4842854"/>
            <a:ext cx="426190" cy="902918"/>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5" name="Title 1">
            <a:extLst>
              <a:ext uri="{FF2B5EF4-FFF2-40B4-BE49-F238E27FC236}">
                <a16:creationId xmlns:a16="http://schemas.microsoft.com/office/drawing/2014/main" id="{4DF7007A-5965-5814-8FF8-29077566CBED}"/>
              </a:ext>
            </a:extLst>
          </p:cNvPr>
          <p:cNvSpPr>
            <a:spLocks noGrp="1"/>
          </p:cNvSpPr>
          <p:nvPr>
            <p:ph type="ctrTitle" hasCustomPrompt="1"/>
          </p:nvPr>
        </p:nvSpPr>
        <p:spPr>
          <a:xfrm>
            <a:off x="520700" y="5010784"/>
            <a:ext cx="11150600" cy="548009"/>
          </a:xfrm>
          <a:prstGeom prst="rect">
            <a:avLst/>
          </a:prstGeom>
        </p:spPr>
        <p:txBody>
          <a:bodyPr vert="horz" anchor="b" anchorCtr="0">
            <a:noAutofit/>
          </a:bodyPr>
          <a:lstStyle>
            <a:lvl1pPr>
              <a:lnSpc>
                <a:spcPct val="100000"/>
              </a:lnSpc>
              <a:defRPr sz="3600">
                <a:solidFill>
                  <a:schemeClr val="tx2"/>
                </a:solidFill>
              </a:defRPr>
            </a:lvl1pPr>
          </a:lstStyle>
          <a:p>
            <a:r>
              <a:rPr lang="en-GB" dirty="0"/>
              <a:t>Click to enter presentation title</a:t>
            </a:r>
          </a:p>
        </p:txBody>
      </p:sp>
      <p:sp>
        <p:nvSpPr>
          <p:cNvPr id="16" name="Subtitle 2">
            <a:extLst>
              <a:ext uri="{FF2B5EF4-FFF2-40B4-BE49-F238E27FC236}">
                <a16:creationId xmlns:a16="http://schemas.microsoft.com/office/drawing/2014/main" id="{F6A64F09-F5D8-B6EE-7ED5-2B69A4668CD5}"/>
              </a:ext>
            </a:extLst>
          </p:cNvPr>
          <p:cNvSpPr>
            <a:spLocks noGrp="1"/>
          </p:cNvSpPr>
          <p:nvPr>
            <p:ph type="subTitle" idx="1" hasCustomPrompt="1"/>
          </p:nvPr>
        </p:nvSpPr>
        <p:spPr>
          <a:xfrm>
            <a:off x="520700" y="5558794"/>
            <a:ext cx="11150600" cy="475200"/>
          </a:xfrm>
          <a:prstGeom prst="rect">
            <a:avLst/>
          </a:prstGeom>
        </p:spPr>
        <p:txBody>
          <a:bodyPr wrap="square" lIns="0" tIns="0" rIns="0" bIns="0" anchor="t" anchorCtr="0">
            <a:noAutofit/>
          </a:bodyPr>
          <a:lstStyle>
            <a:lvl1pPr marL="0" indent="0" algn="l">
              <a:spcBef>
                <a:spcPts val="0"/>
              </a:spcBef>
              <a:spcAft>
                <a:spcPts val="0"/>
              </a:spcAft>
              <a:buNone/>
              <a:defRPr sz="2400" i="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subtitle / presenter name</a:t>
            </a:r>
          </a:p>
        </p:txBody>
      </p:sp>
      <p:sp>
        <p:nvSpPr>
          <p:cNvPr id="10" name="Rectangle 9">
            <a:extLst>
              <a:ext uri="{FF2B5EF4-FFF2-40B4-BE49-F238E27FC236}">
                <a16:creationId xmlns:a16="http://schemas.microsoft.com/office/drawing/2014/main" id="{1811AA76-84DB-E6D7-7F67-E7CF37FEEDBC}"/>
              </a:ext>
            </a:extLst>
          </p:cNvPr>
          <p:cNvSpPr/>
          <p:nvPr/>
        </p:nvSpPr>
        <p:spPr bwMode="auto">
          <a:xfrm>
            <a:off x="11039475" y="6058694"/>
            <a:ext cx="862012" cy="317500"/>
          </a:xfrm>
          <a:prstGeom prst="rect">
            <a:avLst/>
          </a:prstGeom>
          <a:no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r" eaLnBrk="0" fontAlgn="auto" hangingPunct="0">
              <a:spcBef>
                <a:spcPts val="0"/>
              </a:spcBef>
              <a:spcAft>
                <a:spcPts val="0"/>
              </a:spcAft>
              <a:buClr>
                <a:schemeClr val="bg1"/>
              </a:buClr>
              <a:buFont typeface="Arial" pitchFamily="34" charset="0"/>
              <a:buNone/>
            </a:pPr>
            <a:r>
              <a:rPr lang="en-GB" sz="1000" b="1" kern="0" dirty="0">
                <a:solidFill>
                  <a:schemeClr val="tx2"/>
                </a:solidFill>
                <a:latin typeface="+mn-lt"/>
              </a:rPr>
              <a:t>gsk.com</a:t>
            </a:r>
          </a:p>
        </p:txBody>
      </p:sp>
      <p:pic>
        <p:nvPicPr>
          <p:cNvPr id="14" name="Graphic 13">
            <a:extLst>
              <a:ext uri="{FF2B5EF4-FFF2-40B4-BE49-F238E27FC236}">
                <a16:creationId xmlns:a16="http://schemas.microsoft.com/office/drawing/2014/main" id="{F8155D66-36CA-D9A7-7EDA-E532E62376F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94470" y="6137672"/>
            <a:ext cx="159543" cy="159543"/>
          </a:xfrm>
          <a:prstGeom prst="rect">
            <a:avLst/>
          </a:prstGeom>
        </p:spPr>
      </p:pic>
      <p:graphicFrame>
        <p:nvGraphicFramePr>
          <p:cNvPr id="2" name="Object 1" hidden="1">
            <a:extLst>
              <a:ext uri="{FF2B5EF4-FFF2-40B4-BE49-F238E27FC236}">
                <a16:creationId xmlns:a16="http://schemas.microsoft.com/office/drawing/2014/main" id="{D55F83A6-67EC-BF30-F3AD-7891EB5F2F44}"/>
              </a:ext>
            </a:extLst>
          </p:cNvPr>
          <p:cNvGraphicFramePr>
            <a:graphicFrameLocks noChangeAspect="1"/>
          </p:cNvGraphicFramePr>
          <p:nvPr userDrawn="1">
            <p:custDataLst>
              <p:tags r:id="rId2"/>
            </p:custDataLst>
            <p:extLst>
              <p:ext uri="{D42A27DB-BD31-4B8C-83A1-F6EECF244321}">
                <p14:modId xmlns:p14="http://schemas.microsoft.com/office/powerpoint/2010/main" val="2224432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2" name="Object 1" hidden="1">
                        <a:extLst>
                          <a:ext uri="{FF2B5EF4-FFF2-40B4-BE49-F238E27FC236}">
                            <a16:creationId xmlns:a16="http://schemas.microsoft.com/office/drawing/2014/main" id="{D55F83A6-67EC-BF30-F3AD-7891EB5F2F4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Picture 2" descr="Icon&#10;&#10;Description automatically generated with medium confidence">
            <a:extLst>
              <a:ext uri="{FF2B5EF4-FFF2-40B4-BE49-F238E27FC236}">
                <a16:creationId xmlns:a16="http://schemas.microsoft.com/office/drawing/2014/main" id="{357E4C88-FB78-C0EB-6CA2-6DB87B647316}"/>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565064" y="0"/>
            <a:ext cx="1499542" cy="1500405"/>
          </a:xfrm>
          <a:prstGeom prst="rect">
            <a:avLst/>
          </a:prstGeom>
        </p:spPr>
      </p:pic>
      <p:sp>
        <p:nvSpPr>
          <p:cNvPr id="4" name="Freeform: Shape 3">
            <a:extLst>
              <a:ext uri="{FF2B5EF4-FFF2-40B4-BE49-F238E27FC236}">
                <a16:creationId xmlns:a16="http://schemas.microsoft.com/office/drawing/2014/main" id="{40E51AA2-DEA8-2D1B-54F8-4EE8EBF4ABFD}"/>
              </a:ext>
            </a:extLst>
          </p:cNvPr>
          <p:cNvSpPr/>
          <p:nvPr userDrawn="1"/>
        </p:nvSpPr>
        <p:spPr>
          <a:xfrm>
            <a:off x="0" y="4842854"/>
            <a:ext cx="426190" cy="902918"/>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7" name="Rectangle 6">
            <a:extLst>
              <a:ext uri="{FF2B5EF4-FFF2-40B4-BE49-F238E27FC236}">
                <a16:creationId xmlns:a16="http://schemas.microsoft.com/office/drawing/2014/main" id="{428D691E-620B-C251-3069-82DAB53E7FE8}"/>
              </a:ext>
            </a:extLst>
          </p:cNvPr>
          <p:cNvSpPr/>
          <p:nvPr userDrawn="1"/>
        </p:nvSpPr>
        <p:spPr bwMode="auto">
          <a:xfrm>
            <a:off x="11039475" y="6058694"/>
            <a:ext cx="862012" cy="317500"/>
          </a:xfrm>
          <a:prstGeom prst="rect">
            <a:avLst/>
          </a:prstGeom>
          <a:no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r" eaLnBrk="0" fontAlgn="auto" hangingPunct="0">
              <a:spcBef>
                <a:spcPts val="0"/>
              </a:spcBef>
              <a:spcAft>
                <a:spcPts val="0"/>
              </a:spcAft>
              <a:buClr>
                <a:schemeClr val="bg1"/>
              </a:buClr>
              <a:buFont typeface="Arial" pitchFamily="34" charset="0"/>
              <a:buNone/>
            </a:pPr>
            <a:r>
              <a:rPr lang="en-GB" sz="1000" b="1" kern="0" dirty="0">
                <a:solidFill>
                  <a:schemeClr val="tx2"/>
                </a:solidFill>
                <a:latin typeface="+mn-lt"/>
              </a:rPr>
              <a:t>gsk.com</a:t>
            </a:r>
          </a:p>
        </p:txBody>
      </p:sp>
      <p:pic>
        <p:nvPicPr>
          <p:cNvPr id="8" name="Graphic 7">
            <a:extLst>
              <a:ext uri="{FF2B5EF4-FFF2-40B4-BE49-F238E27FC236}">
                <a16:creationId xmlns:a16="http://schemas.microsoft.com/office/drawing/2014/main" id="{A920F982-80BA-58FA-0389-6CA3EEEAB06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094470" y="6137672"/>
            <a:ext cx="159543" cy="159543"/>
          </a:xfrm>
          <a:prstGeom prst="rect">
            <a:avLst/>
          </a:prstGeom>
        </p:spPr>
      </p:pic>
    </p:spTree>
    <p:extLst>
      <p:ext uri="{BB962C8B-B14F-4D97-AF65-F5344CB8AC3E}">
        <p14:creationId xmlns:p14="http://schemas.microsoft.com/office/powerpoint/2010/main" val="142967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Image and Text 1">
    <p:spTree>
      <p:nvGrpSpPr>
        <p:cNvPr id="1" name=""/>
        <p:cNvGrpSpPr/>
        <p:nvPr/>
      </p:nvGrpSpPr>
      <p:grpSpPr>
        <a:xfrm>
          <a:off x="0" y="0"/>
          <a:ext cx="0" cy="0"/>
          <a:chOff x="0" y="0"/>
          <a:chExt cx="0" cy="0"/>
        </a:xfrm>
      </p:grpSpPr>
      <p:sp>
        <p:nvSpPr>
          <p:cNvPr id="19" name="Text Placeholder 6"/>
          <p:cNvSpPr>
            <a:spLocks noGrp="1"/>
          </p:cNvSpPr>
          <p:nvPr>
            <p:ph type="body" sz="quarter" idx="13" hasCustomPrompt="1"/>
          </p:nvPr>
        </p:nvSpPr>
        <p:spPr>
          <a:xfrm>
            <a:off x="365126" y="1303338"/>
            <a:ext cx="5602288" cy="4785927"/>
          </a:xfrm>
          <a:prstGeom prst="rect">
            <a:avLst/>
          </a:prstGeom>
        </p:spPr>
        <p:txBody>
          <a:bodyPr lIns="36000" tIns="36000" rIns="36000" bIns="36000">
            <a:noAutofit/>
          </a:bodyPr>
          <a:lstStyle>
            <a:lvl1pPr marL="0" indent="0">
              <a:buClr>
                <a:schemeClr val="tx2"/>
              </a:buClr>
              <a:buFont typeface="Arial" panose="020B0604020202020204" pitchFamily="34" charset="0"/>
              <a:buNone/>
              <a:defRPr/>
            </a:lvl1pPr>
            <a:lvl2pPr marL="357542" indent="0">
              <a:buClr>
                <a:schemeClr val="tx1"/>
              </a:buClr>
              <a:buFont typeface="Arial" panose="020B0604020202020204" pitchFamily="34" charset="0"/>
              <a:buNone/>
              <a:defRPr/>
            </a:lvl2pPr>
            <a:lvl3pPr marL="719982" indent="0">
              <a:buClr>
                <a:schemeClr val="tx1"/>
              </a:buClr>
              <a:buFont typeface="Arial" panose="020B0604020202020204" pitchFamily="34" charset="0"/>
              <a:buNone/>
              <a:defRPr/>
            </a:lvl3pPr>
            <a:lvl4pPr marL="1081424" indent="0">
              <a:buClr>
                <a:schemeClr val="tx1"/>
              </a:buClr>
              <a:buFont typeface="Arial" panose="020B0604020202020204" pitchFamily="34" charset="0"/>
              <a:buNone/>
              <a:defRPr/>
            </a:lvl4pPr>
            <a:lvl5pPr marL="1439964" indent="0">
              <a:buClr>
                <a:schemeClr val="tx1"/>
              </a:buClr>
              <a:buFont typeface="Arial" panose="020B0604020202020204" pitchFamily="34" charset="0"/>
              <a:buNone/>
              <a:defRPr/>
            </a:lvl5pPr>
          </a:lstStyle>
          <a:p>
            <a:pPr lvl="0"/>
            <a:r>
              <a:rPr lang="en-GB" dirty="0"/>
              <a:t>Click to enter text content. </a:t>
            </a:r>
            <a:r>
              <a:rPr lang="en-US" dirty="0"/>
              <a:t>If text content appears too large please reduce the size of the font.</a:t>
            </a:r>
            <a:endParaRPr lang="en-GB" dirty="0"/>
          </a:p>
        </p:txBody>
      </p:sp>
      <p:sp>
        <p:nvSpPr>
          <p:cNvPr id="20" name="Picture Placeholder 8"/>
          <p:cNvSpPr>
            <a:spLocks noGrp="1"/>
          </p:cNvSpPr>
          <p:nvPr>
            <p:ph type="pic" sz="quarter" idx="14" hasCustomPrompt="1"/>
          </p:nvPr>
        </p:nvSpPr>
        <p:spPr>
          <a:xfrm>
            <a:off x="6223001" y="1303338"/>
            <a:ext cx="5602288" cy="2049077"/>
          </a:xfrm>
          <a:prstGeom prst="roundRect">
            <a:avLst>
              <a:gd name="adj" fmla="val 8542"/>
            </a:avLst>
          </a:prstGeom>
          <a:solidFill>
            <a:schemeClr val="bg1">
              <a:lumMod val="95000"/>
            </a:schemeClr>
          </a:solidFill>
          <a:ln>
            <a:noFill/>
          </a:ln>
        </p:spPr>
        <p:txBody>
          <a:bodyPr lIns="0" tIns="180000" rIns="0" bIns="72000" anchor="ctr">
            <a:noAutofit/>
          </a:bodyPr>
          <a:lstStyle>
            <a:lvl1pPr marL="0" indent="0" algn="ctr">
              <a:buNone/>
              <a:defRPr sz="1600" i="0" baseline="0">
                <a:solidFill>
                  <a:schemeClr val="tx1"/>
                </a:solidFill>
              </a:defRPr>
            </a:lvl1pPr>
          </a:lstStyle>
          <a:p>
            <a:r>
              <a:rPr lang="en-GB" dirty="0"/>
              <a:t>[Click here to insert image]</a:t>
            </a:r>
            <a:br>
              <a:rPr lang="en-GB" dirty="0"/>
            </a:br>
            <a:br>
              <a:rPr lang="en-GB" dirty="0"/>
            </a:br>
            <a:br>
              <a:rPr lang="en-GB" dirty="0"/>
            </a:br>
            <a:r>
              <a:rPr lang="en-GB" dirty="0"/>
              <a:t>[</a:t>
            </a:r>
            <a:r>
              <a:rPr lang="en-US" dirty="0"/>
              <a:t>The image can then be scaled within the frame by </a:t>
            </a:r>
            <a:br>
              <a:rPr lang="en-US" dirty="0"/>
            </a:br>
            <a:r>
              <a:rPr lang="en-US" dirty="0"/>
              <a:t>using the ‘Crop’ feature in the ‘Picture Format’ tab </a:t>
            </a:r>
            <a:br>
              <a:rPr lang="en-US" dirty="0"/>
            </a:br>
            <a:r>
              <a:rPr lang="en-US" dirty="0"/>
              <a:t>of the ribbon. Right click on image to add/edit alt text]</a:t>
            </a:r>
            <a:endParaRPr lang="en-GB" dirty="0"/>
          </a:p>
        </p:txBody>
      </p:sp>
      <p:sp>
        <p:nvSpPr>
          <p:cNvPr id="21" name="Text Placeholder 7"/>
          <p:cNvSpPr>
            <a:spLocks noGrp="1"/>
          </p:cNvSpPr>
          <p:nvPr>
            <p:ph type="body" sz="quarter" idx="26" hasCustomPrompt="1"/>
          </p:nvPr>
        </p:nvSpPr>
        <p:spPr>
          <a:xfrm>
            <a:off x="6223001" y="3383480"/>
            <a:ext cx="5602287" cy="298800"/>
          </a:xfrm>
          <a:prstGeom prst="rect">
            <a:avLst/>
          </a:prstGeom>
        </p:spPr>
        <p:txBody>
          <a:bodyPr lIns="0" tIns="0" rIns="0" bIns="0">
            <a:noAutofit/>
          </a:bodyPr>
          <a:lstStyle>
            <a:lvl1pPr marL="0" indent="0">
              <a:spcBef>
                <a:spcPts val="0"/>
              </a:spcBef>
              <a:spcAft>
                <a:spcPts val="0"/>
              </a:spcAft>
              <a:buNone/>
              <a:defRPr sz="800">
                <a:solidFill>
                  <a:schemeClr val="tx1"/>
                </a:solidFill>
              </a:defRPr>
            </a:lvl1pPr>
            <a:lvl2pPr marL="357542" indent="0">
              <a:buNone/>
              <a:defRPr sz="1067">
                <a:solidFill>
                  <a:schemeClr val="bg2"/>
                </a:solidFill>
              </a:defRPr>
            </a:lvl2pPr>
            <a:lvl3pPr marL="719982" indent="0">
              <a:buNone/>
              <a:defRPr sz="1067">
                <a:solidFill>
                  <a:schemeClr val="bg2"/>
                </a:solidFill>
              </a:defRPr>
            </a:lvl3pPr>
            <a:lvl4pPr marL="1081424" indent="0">
              <a:buNone/>
              <a:defRPr sz="1067">
                <a:solidFill>
                  <a:schemeClr val="bg2"/>
                </a:solidFill>
              </a:defRPr>
            </a:lvl4pPr>
            <a:lvl5pPr marL="1439964" indent="0">
              <a:buNone/>
              <a:defRPr sz="1067">
                <a:solidFill>
                  <a:schemeClr val="bg2"/>
                </a:solidFill>
              </a:defRPr>
            </a:lvl5pPr>
          </a:lstStyle>
          <a:p>
            <a:pPr lvl="0"/>
            <a:r>
              <a:rPr lang="en-GB" dirty="0"/>
              <a:t>Insert Source text</a:t>
            </a:r>
          </a:p>
        </p:txBody>
      </p:sp>
      <p:sp>
        <p:nvSpPr>
          <p:cNvPr id="35" name="Picture Placeholder 8"/>
          <p:cNvSpPr>
            <a:spLocks noGrp="1" noChangeAspect="1"/>
          </p:cNvSpPr>
          <p:nvPr>
            <p:ph type="pic" sz="quarter" idx="27" hasCustomPrompt="1"/>
          </p:nvPr>
        </p:nvSpPr>
        <p:spPr>
          <a:xfrm>
            <a:off x="6223001" y="3713345"/>
            <a:ext cx="5602288" cy="2048029"/>
          </a:xfrm>
          <a:prstGeom prst="roundRect">
            <a:avLst>
              <a:gd name="adj" fmla="val 8498"/>
            </a:avLst>
          </a:prstGeom>
          <a:solidFill>
            <a:schemeClr val="bg1">
              <a:lumMod val="95000"/>
            </a:schemeClr>
          </a:solidFill>
          <a:ln>
            <a:noFill/>
          </a:ln>
        </p:spPr>
        <p:txBody>
          <a:bodyPr lIns="0" tIns="180000" rIns="0" bIns="72000" anchor="ctr">
            <a:noAutofit/>
          </a:bodyPr>
          <a:lstStyle>
            <a:lvl1pPr marL="0" indent="0" algn="ctr">
              <a:buNone/>
              <a:defRPr sz="1600" i="0" baseline="0">
                <a:solidFill>
                  <a:schemeClr val="tx1"/>
                </a:solidFill>
              </a:defRPr>
            </a:lvl1pPr>
          </a:lstStyle>
          <a:p>
            <a:r>
              <a:rPr lang="en-GB" dirty="0"/>
              <a:t>[Click here to insert image]</a:t>
            </a:r>
            <a:br>
              <a:rPr lang="en-GB" dirty="0"/>
            </a:br>
            <a:br>
              <a:rPr lang="en-GB" dirty="0"/>
            </a:br>
            <a:br>
              <a:rPr lang="en-GB" dirty="0"/>
            </a:br>
            <a:r>
              <a:rPr lang="en-GB" dirty="0"/>
              <a:t>[</a:t>
            </a:r>
            <a:r>
              <a:rPr lang="en-US" dirty="0"/>
              <a:t>The image can then be scaled within the frame by </a:t>
            </a:r>
            <a:br>
              <a:rPr lang="en-US" dirty="0"/>
            </a:br>
            <a:r>
              <a:rPr lang="en-US" dirty="0"/>
              <a:t>using the ‘Crop’ feature in the ‘Picture Format’ tab </a:t>
            </a:r>
            <a:br>
              <a:rPr lang="en-US" dirty="0"/>
            </a:br>
            <a:r>
              <a:rPr lang="en-US" dirty="0"/>
              <a:t>of the ribbon. Right click on image to add/edit alt text]</a:t>
            </a:r>
            <a:endParaRPr lang="en-GB" dirty="0"/>
          </a:p>
        </p:txBody>
      </p:sp>
      <p:sp>
        <p:nvSpPr>
          <p:cNvPr id="36" name="Text Placeholder 7"/>
          <p:cNvSpPr>
            <a:spLocks noGrp="1"/>
          </p:cNvSpPr>
          <p:nvPr>
            <p:ph type="body" sz="quarter" idx="28" hasCustomPrompt="1"/>
          </p:nvPr>
        </p:nvSpPr>
        <p:spPr>
          <a:xfrm>
            <a:off x="6223001" y="5792438"/>
            <a:ext cx="5602287" cy="298800"/>
          </a:xfrm>
          <a:prstGeom prst="rect">
            <a:avLst/>
          </a:prstGeom>
        </p:spPr>
        <p:txBody>
          <a:bodyPr lIns="0" tIns="0" rIns="0" bIns="0">
            <a:noAutofit/>
          </a:bodyPr>
          <a:lstStyle>
            <a:lvl1pPr marL="0" indent="0">
              <a:spcBef>
                <a:spcPts val="0"/>
              </a:spcBef>
              <a:spcAft>
                <a:spcPts val="0"/>
              </a:spcAft>
              <a:buNone/>
              <a:defRPr sz="800">
                <a:solidFill>
                  <a:schemeClr val="tx1"/>
                </a:solidFill>
              </a:defRPr>
            </a:lvl1pPr>
            <a:lvl2pPr marL="357542" indent="0">
              <a:buNone/>
              <a:defRPr sz="1067">
                <a:solidFill>
                  <a:schemeClr val="bg2"/>
                </a:solidFill>
              </a:defRPr>
            </a:lvl2pPr>
            <a:lvl3pPr marL="719982" indent="0">
              <a:buNone/>
              <a:defRPr sz="1067">
                <a:solidFill>
                  <a:schemeClr val="bg2"/>
                </a:solidFill>
              </a:defRPr>
            </a:lvl3pPr>
            <a:lvl4pPr marL="1081424" indent="0">
              <a:buNone/>
              <a:defRPr sz="1067">
                <a:solidFill>
                  <a:schemeClr val="bg2"/>
                </a:solidFill>
              </a:defRPr>
            </a:lvl4pPr>
            <a:lvl5pPr marL="1439964" indent="0">
              <a:buNone/>
              <a:defRPr sz="1067">
                <a:solidFill>
                  <a:schemeClr val="bg2"/>
                </a:solidFill>
              </a:defRPr>
            </a:lvl5pPr>
          </a:lstStyle>
          <a:p>
            <a:pPr lvl="0"/>
            <a:r>
              <a:rPr lang="en-GB" dirty="0"/>
              <a:t>Insert Source text</a:t>
            </a:r>
          </a:p>
        </p:txBody>
      </p:sp>
      <p:sp>
        <p:nvSpPr>
          <p:cNvPr id="12" name="Title 1">
            <a:extLst>
              <a:ext uri="{FF2B5EF4-FFF2-40B4-BE49-F238E27FC236}">
                <a16:creationId xmlns:a16="http://schemas.microsoft.com/office/drawing/2014/main" id="{A6A279A2-5C44-FF2E-B384-6E6E2D4B3927}"/>
              </a:ext>
            </a:extLst>
          </p:cNvPr>
          <p:cNvSpPr>
            <a:spLocks noGrp="1"/>
          </p:cNvSpPr>
          <p:nvPr>
            <p:ph type="title"/>
          </p:nvPr>
        </p:nvSpPr>
        <p:spPr>
          <a:xfrm>
            <a:off x="365125" y="242888"/>
            <a:ext cx="11460163" cy="430887"/>
          </a:xfrm>
        </p:spPr>
        <p:txBody>
          <a:bodyPr/>
          <a:lstStyle/>
          <a:p>
            <a:r>
              <a:rPr lang="en-US"/>
              <a:t>Click to edit Master title style</a:t>
            </a:r>
            <a:endParaRPr lang="en-US" dirty="0"/>
          </a:p>
        </p:txBody>
      </p:sp>
      <p:sp>
        <p:nvSpPr>
          <p:cNvPr id="13" name="Subtitle 2">
            <a:extLst>
              <a:ext uri="{FF2B5EF4-FFF2-40B4-BE49-F238E27FC236}">
                <a16:creationId xmlns:a16="http://schemas.microsoft.com/office/drawing/2014/main" id="{AA0BC10E-676C-5CAF-16CC-96A54F223F7C}"/>
              </a:ext>
            </a:extLst>
          </p:cNvPr>
          <p:cNvSpPr>
            <a:spLocks noGrp="1"/>
          </p:cNvSpPr>
          <p:nvPr>
            <p:ph type="subTitle" idx="1" hasCustomPrompt="1"/>
          </p:nvPr>
        </p:nvSpPr>
        <p:spPr>
          <a:xfrm>
            <a:off x="365125" y="694950"/>
            <a:ext cx="11460164" cy="352800"/>
          </a:xfrm>
          <a:prstGeom prst="rect">
            <a:avLst/>
          </a:prstGeom>
        </p:spPr>
        <p:txBody>
          <a:bodyPr wrap="square" lIns="0" tIns="0" rIns="0" bIns="0" anchor="t" anchorCtr="0">
            <a:noAutofit/>
          </a:bodyPr>
          <a:lstStyle>
            <a:lvl1pPr marL="0" indent="0" algn="l">
              <a:spcBef>
                <a:spcPts val="0"/>
              </a:spcBef>
              <a:spcAft>
                <a:spcPts val="0"/>
              </a:spcAft>
              <a:buNone/>
              <a:defRPr sz="2400" i="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slide subtitle</a:t>
            </a:r>
          </a:p>
        </p:txBody>
      </p:sp>
      <p:sp>
        <p:nvSpPr>
          <p:cNvPr id="16" name="Freeform: Shape 15">
            <a:extLst>
              <a:ext uri="{FF2B5EF4-FFF2-40B4-BE49-F238E27FC236}">
                <a16:creationId xmlns:a16="http://schemas.microsoft.com/office/drawing/2014/main" id="{3C5935EB-46DA-41B4-C62C-331192886E84}"/>
              </a:ext>
            </a:extLst>
          </p:cNvPr>
          <p:cNvSpPr/>
          <p:nvPr/>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Freeform: Shape 1">
            <a:extLst>
              <a:ext uri="{FF2B5EF4-FFF2-40B4-BE49-F238E27FC236}">
                <a16:creationId xmlns:a16="http://schemas.microsoft.com/office/drawing/2014/main" id="{FFB077E6-A497-BD51-F093-6A35A273C691}"/>
              </a:ext>
            </a:extLst>
          </p:cNvPr>
          <p:cNvSpPr/>
          <p:nvPr userDrawn="1"/>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Date Placeholder 2">
            <a:extLst>
              <a:ext uri="{FF2B5EF4-FFF2-40B4-BE49-F238E27FC236}">
                <a16:creationId xmlns:a16="http://schemas.microsoft.com/office/drawing/2014/main" id="{F998372C-60D7-1ED9-3EFF-2756FA6C68A9}"/>
              </a:ext>
            </a:extLst>
          </p:cNvPr>
          <p:cNvSpPr>
            <a:spLocks noGrp="1"/>
          </p:cNvSpPr>
          <p:nvPr>
            <p:ph type="dt" sz="half" idx="29"/>
          </p:nvPr>
        </p:nvSpPr>
        <p:spPr/>
        <p:txBody>
          <a:bodyPr/>
          <a:lstStyle/>
          <a:p>
            <a:fld id="{346B58B4-0D72-4C8B-9355-854FB5782278}" type="datetime4">
              <a:rPr lang="en-GB" smtClean="0"/>
              <a:pPr/>
              <a:t>24 June 2025</a:t>
            </a:fld>
            <a:endParaRPr lang="en-GB" dirty="0"/>
          </a:p>
        </p:txBody>
      </p:sp>
      <p:sp>
        <p:nvSpPr>
          <p:cNvPr id="4" name="Footer Placeholder 3">
            <a:extLst>
              <a:ext uri="{FF2B5EF4-FFF2-40B4-BE49-F238E27FC236}">
                <a16:creationId xmlns:a16="http://schemas.microsoft.com/office/drawing/2014/main" id="{371C5852-2B79-0889-D490-2D9D48ED856C}"/>
              </a:ext>
            </a:extLst>
          </p:cNvPr>
          <p:cNvSpPr>
            <a:spLocks noGrp="1"/>
          </p:cNvSpPr>
          <p:nvPr>
            <p:ph type="ftr" sz="quarter" idx="30"/>
          </p:nvPr>
        </p:nvSpPr>
        <p:spPr/>
        <p:txBody>
          <a:bodyPr/>
          <a:lstStyle/>
          <a:p>
            <a:endParaRPr lang="en-GB" dirty="0"/>
          </a:p>
        </p:txBody>
      </p:sp>
      <p:sp>
        <p:nvSpPr>
          <p:cNvPr id="6" name="Slide Number Placeholder 5">
            <a:extLst>
              <a:ext uri="{FF2B5EF4-FFF2-40B4-BE49-F238E27FC236}">
                <a16:creationId xmlns:a16="http://schemas.microsoft.com/office/drawing/2014/main" id="{FB869CBD-60F9-2B1C-8BB7-986A6440AC88}"/>
              </a:ext>
            </a:extLst>
          </p:cNvPr>
          <p:cNvSpPr>
            <a:spLocks noGrp="1"/>
          </p:cNvSpPr>
          <p:nvPr>
            <p:ph type="sldNum" sz="quarter" idx="31"/>
          </p:nvPr>
        </p:nvSpPr>
        <p:spPr/>
        <p:txBody>
          <a:bodyPr/>
          <a:lstStyle/>
          <a:p>
            <a:fld id="{9F9F533D-B52E-4A2F-BF72-0ADD2D94BD75}" type="slidenum">
              <a:rPr lang="en-GB" smtClean="0"/>
              <a:pPr/>
              <a:t>‹#›</a:t>
            </a:fld>
            <a:endParaRPr lang="en-GB" dirty="0"/>
          </a:p>
        </p:txBody>
      </p:sp>
    </p:spTree>
    <p:custDataLst>
      <p:tags r:id="rId1"/>
    </p:custDataLst>
    <p:extLst>
      <p:ext uri="{BB962C8B-B14F-4D97-AF65-F5344CB8AC3E}">
        <p14:creationId xmlns:p14="http://schemas.microsoft.com/office/powerpoint/2010/main" val="359492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Image and Text 2">
    <p:spTree>
      <p:nvGrpSpPr>
        <p:cNvPr id="1" name=""/>
        <p:cNvGrpSpPr/>
        <p:nvPr/>
      </p:nvGrpSpPr>
      <p:grpSpPr>
        <a:xfrm>
          <a:off x="0" y="0"/>
          <a:ext cx="0" cy="0"/>
          <a:chOff x="0" y="0"/>
          <a:chExt cx="0" cy="0"/>
        </a:xfrm>
      </p:grpSpPr>
      <p:sp>
        <p:nvSpPr>
          <p:cNvPr id="19" name="Text Placeholder 6"/>
          <p:cNvSpPr>
            <a:spLocks noGrp="1"/>
          </p:cNvSpPr>
          <p:nvPr>
            <p:ph type="body" sz="quarter" idx="13" hasCustomPrompt="1"/>
          </p:nvPr>
        </p:nvSpPr>
        <p:spPr>
          <a:xfrm>
            <a:off x="365125" y="1303338"/>
            <a:ext cx="3652838" cy="4785927"/>
          </a:xfrm>
          <a:prstGeom prst="rect">
            <a:avLst/>
          </a:prstGeom>
        </p:spPr>
        <p:txBody>
          <a:bodyPr lIns="36000" tIns="36000" rIns="36000" bIns="36000">
            <a:noAutofit/>
          </a:bodyPr>
          <a:lstStyle>
            <a:lvl1pPr marL="0" indent="0">
              <a:buClr>
                <a:schemeClr val="tx2"/>
              </a:buClr>
              <a:buFont typeface="Arial" panose="020B0604020202020204" pitchFamily="34" charset="0"/>
              <a:buNone/>
              <a:defRPr/>
            </a:lvl1pPr>
            <a:lvl2pPr marL="357542" indent="0">
              <a:buClr>
                <a:schemeClr val="tx1"/>
              </a:buClr>
              <a:buFont typeface="Arial" panose="020B0604020202020204" pitchFamily="34" charset="0"/>
              <a:buNone/>
              <a:defRPr/>
            </a:lvl2pPr>
            <a:lvl3pPr marL="719982" indent="0">
              <a:buClr>
                <a:schemeClr val="tx1"/>
              </a:buClr>
              <a:buFont typeface="Arial" panose="020B0604020202020204" pitchFamily="34" charset="0"/>
              <a:buNone/>
              <a:defRPr/>
            </a:lvl3pPr>
            <a:lvl4pPr marL="1081424" indent="0">
              <a:buClr>
                <a:schemeClr val="tx1"/>
              </a:buClr>
              <a:buFont typeface="Arial" panose="020B0604020202020204" pitchFamily="34" charset="0"/>
              <a:buNone/>
              <a:defRPr/>
            </a:lvl4pPr>
            <a:lvl5pPr marL="1439964" indent="0">
              <a:buClr>
                <a:schemeClr val="tx1"/>
              </a:buClr>
              <a:buFont typeface="Arial" panose="020B0604020202020204" pitchFamily="34" charset="0"/>
              <a:buNone/>
              <a:defRPr/>
            </a:lvl5pPr>
          </a:lstStyle>
          <a:p>
            <a:pPr lvl="0"/>
            <a:r>
              <a:rPr lang="en-GB" dirty="0"/>
              <a:t>Click to enter text content. </a:t>
            </a:r>
            <a:r>
              <a:rPr lang="en-US" dirty="0"/>
              <a:t>If text content appears too large please reduce the size of the font.</a:t>
            </a:r>
            <a:endParaRPr lang="en-GB" dirty="0"/>
          </a:p>
        </p:txBody>
      </p:sp>
      <p:sp>
        <p:nvSpPr>
          <p:cNvPr id="20" name="Picture Placeholder 8"/>
          <p:cNvSpPr>
            <a:spLocks noGrp="1"/>
          </p:cNvSpPr>
          <p:nvPr>
            <p:ph type="pic" sz="quarter" idx="14" hasCustomPrompt="1"/>
          </p:nvPr>
        </p:nvSpPr>
        <p:spPr>
          <a:xfrm>
            <a:off x="4270375" y="1303338"/>
            <a:ext cx="3649663" cy="4471820"/>
          </a:xfrm>
          <a:prstGeom prst="roundRect">
            <a:avLst>
              <a:gd name="adj" fmla="val 4843"/>
            </a:avLst>
          </a:prstGeom>
          <a:solidFill>
            <a:schemeClr val="bg1">
              <a:lumMod val="95000"/>
            </a:schemeClr>
          </a:solidFill>
          <a:ln>
            <a:noFill/>
          </a:ln>
        </p:spPr>
        <p:txBody>
          <a:bodyPr lIns="0" tIns="180000" rIns="0" bIns="72000" anchor="ctr">
            <a:noAutofit/>
          </a:bodyPr>
          <a:lstStyle>
            <a:lvl1pPr marL="0" indent="0" algn="ctr">
              <a:buNone/>
              <a:defRPr sz="1800" i="0" baseline="0">
                <a:solidFill>
                  <a:schemeClr val="tx1"/>
                </a:solidFill>
              </a:defRPr>
            </a:lvl1pPr>
          </a:lstStyle>
          <a:p>
            <a:r>
              <a:rPr lang="en-GB" dirty="0"/>
              <a:t>[Click here to insert image]</a:t>
            </a:r>
            <a:br>
              <a:rPr lang="en-GB" dirty="0"/>
            </a:br>
            <a:br>
              <a:rPr lang="en-GB" dirty="0"/>
            </a:br>
            <a:br>
              <a:rPr lang="en-GB" dirty="0"/>
            </a:br>
            <a:br>
              <a:rPr lang="en-GB" dirty="0"/>
            </a:br>
            <a:br>
              <a:rPr lang="en-GB" dirty="0"/>
            </a:br>
            <a:br>
              <a:rPr lang="en-GB" dirty="0"/>
            </a:br>
            <a:r>
              <a:rPr lang="en-GB" dirty="0"/>
              <a:t>[</a:t>
            </a:r>
            <a:r>
              <a:rPr lang="en-US" dirty="0"/>
              <a:t>The image can then be scaled within the frame by using the ‘Crop’ feature in the ‘Picture Format’ tab of the ribbon. Right click on image to add/edit alt text]</a:t>
            </a:r>
            <a:endParaRPr lang="en-GB" dirty="0"/>
          </a:p>
        </p:txBody>
      </p:sp>
      <p:sp>
        <p:nvSpPr>
          <p:cNvPr id="21" name="Text Placeholder 7"/>
          <p:cNvSpPr>
            <a:spLocks noGrp="1"/>
          </p:cNvSpPr>
          <p:nvPr>
            <p:ph type="body" sz="quarter" idx="26" hasCustomPrompt="1"/>
          </p:nvPr>
        </p:nvSpPr>
        <p:spPr>
          <a:xfrm>
            <a:off x="4270376" y="5790465"/>
            <a:ext cx="3650970" cy="298800"/>
          </a:xfrm>
          <a:prstGeom prst="rect">
            <a:avLst/>
          </a:prstGeom>
        </p:spPr>
        <p:txBody>
          <a:bodyPr lIns="0" tIns="0" rIns="0" bIns="0">
            <a:noAutofit/>
          </a:bodyPr>
          <a:lstStyle>
            <a:lvl1pPr marL="0" indent="0">
              <a:spcBef>
                <a:spcPts val="0"/>
              </a:spcBef>
              <a:spcAft>
                <a:spcPts val="0"/>
              </a:spcAft>
              <a:buNone/>
              <a:defRPr sz="800">
                <a:solidFill>
                  <a:schemeClr val="tx1"/>
                </a:solidFill>
              </a:defRPr>
            </a:lvl1pPr>
            <a:lvl2pPr marL="357542" indent="0">
              <a:buNone/>
              <a:defRPr sz="1067">
                <a:solidFill>
                  <a:schemeClr val="bg2"/>
                </a:solidFill>
              </a:defRPr>
            </a:lvl2pPr>
            <a:lvl3pPr marL="719982" indent="0">
              <a:buNone/>
              <a:defRPr sz="1067">
                <a:solidFill>
                  <a:schemeClr val="bg2"/>
                </a:solidFill>
              </a:defRPr>
            </a:lvl3pPr>
            <a:lvl4pPr marL="1081424" indent="0">
              <a:buNone/>
              <a:defRPr sz="1067">
                <a:solidFill>
                  <a:schemeClr val="bg2"/>
                </a:solidFill>
              </a:defRPr>
            </a:lvl4pPr>
            <a:lvl5pPr marL="1439964" indent="0">
              <a:buNone/>
              <a:defRPr sz="1067">
                <a:solidFill>
                  <a:schemeClr val="bg2"/>
                </a:solidFill>
              </a:defRPr>
            </a:lvl5pPr>
          </a:lstStyle>
          <a:p>
            <a:pPr lvl="0"/>
            <a:r>
              <a:rPr lang="en-GB" dirty="0"/>
              <a:t>Insert Source text</a:t>
            </a:r>
          </a:p>
        </p:txBody>
      </p:sp>
      <p:sp>
        <p:nvSpPr>
          <p:cNvPr id="35" name="Picture Placeholder 8"/>
          <p:cNvSpPr>
            <a:spLocks noGrp="1"/>
          </p:cNvSpPr>
          <p:nvPr>
            <p:ph type="pic" sz="quarter" idx="27" hasCustomPrompt="1"/>
          </p:nvPr>
        </p:nvSpPr>
        <p:spPr>
          <a:xfrm>
            <a:off x="8172450" y="1303338"/>
            <a:ext cx="3650400" cy="4471200"/>
          </a:xfrm>
          <a:prstGeom prst="roundRect">
            <a:avLst>
              <a:gd name="adj" fmla="val 5084"/>
            </a:avLst>
          </a:prstGeom>
          <a:solidFill>
            <a:schemeClr val="bg1">
              <a:lumMod val="95000"/>
            </a:schemeClr>
          </a:solidFill>
          <a:ln>
            <a:noFill/>
          </a:ln>
        </p:spPr>
        <p:txBody>
          <a:bodyPr lIns="0" tIns="180000" rIns="0" bIns="72000" anchor="ctr">
            <a:noAutofit/>
          </a:bodyPr>
          <a:lstStyle>
            <a:lvl1pPr marL="0" indent="0" algn="ctr">
              <a:buNone/>
              <a:defRPr sz="1800" i="0" baseline="0">
                <a:solidFill>
                  <a:schemeClr val="tx1"/>
                </a:solidFill>
              </a:defRPr>
            </a:lvl1pPr>
          </a:lstStyle>
          <a:p>
            <a:r>
              <a:rPr lang="en-GB" dirty="0"/>
              <a:t>[Click here to insert image]</a:t>
            </a:r>
            <a:br>
              <a:rPr lang="en-GB" dirty="0"/>
            </a:br>
            <a:br>
              <a:rPr lang="en-GB" dirty="0"/>
            </a:br>
            <a:br>
              <a:rPr lang="en-GB" dirty="0"/>
            </a:br>
            <a:br>
              <a:rPr lang="en-GB" dirty="0"/>
            </a:br>
            <a:br>
              <a:rPr lang="en-GB" dirty="0"/>
            </a:br>
            <a:br>
              <a:rPr lang="en-GB" dirty="0"/>
            </a:br>
            <a:r>
              <a:rPr lang="en-GB" dirty="0"/>
              <a:t>[</a:t>
            </a:r>
            <a:r>
              <a:rPr lang="en-US" dirty="0"/>
              <a:t>The image can then be scaled within the frame by using the ‘Crop’ feature in the ‘Picture Format’ tab of the ribbon. Right click on image to add/edit alt text]</a:t>
            </a:r>
            <a:endParaRPr lang="en-GB" dirty="0"/>
          </a:p>
        </p:txBody>
      </p:sp>
      <p:sp>
        <p:nvSpPr>
          <p:cNvPr id="36" name="Text Placeholder 7"/>
          <p:cNvSpPr>
            <a:spLocks noGrp="1"/>
          </p:cNvSpPr>
          <p:nvPr>
            <p:ph type="body" sz="quarter" idx="28" hasCustomPrompt="1"/>
          </p:nvPr>
        </p:nvSpPr>
        <p:spPr>
          <a:xfrm>
            <a:off x="8172450" y="5792438"/>
            <a:ext cx="3652838" cy="298800"/>
          </a:xfrm>
          <a:prstGeom prst="rect">
            <a:avLst/>
          </a:prstGeom>
        </p:spPr>
        <p:txBody>
          <a:bodyPr lIns="0" tIns="0" rIns="0" bIns="0">
            <a:noAutofit/>
          </a:bodyPr>
          <a:lstStyle>
            <a:lvl1pPr marL="0" indent="0">
              <a:spcBef>
                <a:spcPts val="0"/>
              </a:spcBef>
              <a:spcAft>
                <a:spcPts val="0"/>
              </a:spcAft>
              <a:buNone/>
              <a:defRPr sz="800">
                <a:solidFill>
                  <a:schemeClr val="tx1"/>
                </a:solidFill>
              </a:defRPr>
            </a:lvl1pPr>
            <a:lvl2pPr marL="357542" indent="0">
              <a:buNone/>
              <a:defRPr sz="1067">
                <a:solidFill>
                  <a:schemeClr val="bg2"/>
                </a:solidFill>
              </a:defRPr>
            </a:lvl2pPr>
            <a:lvl3pPr marL="719982" indent="0">
              <a:buNone/>
              <a:defRPr sz="1067">
                <a:solidFill>
                  <a:schemeClr val="bg2"/>
                </a:solidFill>
              </a:defRPr>
            </a:lvl3pPr>
            <a:lvl4pPr marL="1081424" indent="0">
              <a:buNone/>
              <a:defRPr sz="1067">
                <a:solidFill>
                  <a:schemeClr val="bg2"/>
                </a:solidFill>
              </a:defRPr>
            </a:lvl4pPr>
            <a:lvl5pPr marL="1439964" indent="0">
              <a:buNone/>
              <a:defRPr sz="1067">
                <a:solidFill>
                  <a:schemeClr val="bg2"/>
                </a:solidFill>
              </a:defRPr>
            </a:lvl5pPr>
          </a:lstStyle>
          <a:p>
            <a:pPr lvl="0"/>
            <a:r>
              <a:rPr lang="en-GB" dirty="0"/>
              <a:t>Insert Source text</a:t>
            </a:r>
          </a:p>
        </p:txBody>
      </p:sp>
      <p:sp>
        <p:nvSpPr>
          <p:cNvPr id="12" name="Title 1">
            <a:extLst>
              <a:ext uri="{FF2B5EF4-FFF2-40B4-BE49-F238E27FC236}">
                <a16:creationId xmlns:a16="http://schemas.microsoft.com/office/drawing/2014/main" id="{62258698-286C-88FD-70CB-ECDC7EEFE76B}"/>
              </a:ext>
            </a:extLst>
          </p:cNvPr>
          <p:cNvSpPr>
            <a:spLocks noGrp="1"/>
          </p:cNvSpPr>
          <p:nvPr>
            <p:ph type="title"/>
          </p:nvPr>
        </p:nvSpPr>
        <p:spPr>
          <a:xfrm>
            <a:off x="365125" y="242888"/>
            <a:ext cx="11460163" cy="430887"/>
          </a:xfrm>
        </p:spPr>
        <p:txBody>
          <a:bodyPr/>
          <a:lstStyle/>
          <a:p>
            <a:r>
              <a:rPr lang="en-US"/>
              <a:t>Click to edit Master title style</a:t>
            </a:r>
            <a:endParaRPr lang="en-US" dirty="0"/>
          </a:p>
        </p:txBody>
      </p:sp>
      <p:sp>
        <p:nvSpPr>
          <p:cNvPr id="13" name="Subtitle 2">
            <a:extLst>
              <a:ext uri="{FF2B5EF4-FFF2-40B4-BE49-F238E27FC236}">
                <a16:creationId xmlns:a16="http://schemas.microsoft.com/office/drawing/2014/main" id="{9D5C8553-9D06-642B-D0A0-1E6DF4F5CE6F}"/>
              </a:ext>
            </a:extLst>
          </p:cNvPr>
          <p:cNvSpPr>
            <a:spLocks noGrp="1"/>
          </p:cNvSpPr>
          <p:nvPr>
            <p:ph type="subTitle" idx="1" hasCustomPrompt="1"/>
          </p:nvPr>
        </p:nvSpPr>
        <p:spPr>
          <a:xfrm>
            <a:off x="365125" y="694950"/>
            <a:ext cx="11460164" cy="352800"/>
          </a:xfrm>
          <a:prstGeom prst="rect">
            <a:avLst/>
          </a:prstGeom>
        </p:spPr>
        <p:txBody>
          <a:bodyPr wrap="square" lIns="0" tIns="0" rIns="0" bIns="0" anchor="t" anchorCtr="0">
            <a:noAutofit/>
          </a:bodyPr>
          <a:lstStyle>
            <a:lvl1pPr marL="0" indent="0" algn="l">
              <a:spcBef>
                <a:spcPts val="0"/>
              </a:spcBef>
              <a:spcAft>
                <a:spcPts val="0"/>
              </a:spcAft>
              <a:buNone/>
              <a:defRPr sz="2400" i="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slide subtitle</a:t>
            </a:r>
          </a:p>
        </p:txBody>
      </p:sp>
      <p:sp>
        <p:nvSpPr>
          <p:cNvPr id="16" name="Freeform: Shape 15">
            <a:extLst>
              <a:ext uri="{FF2B5EF4-FFF2-40B4-BE49-F238E27FC236}">
                <a16:creationId xmlns:a16="http://schemas.microsoft.com/office/drawing/2014/main" id="{6C8E6EBF-1077-88CA-250A-BC3D173D6251}"/>
              </a:ext>
            </a:extLst>
          </p:cNvPr>
          <p:cNvSpPr/>
          <p:nvPr/>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Freeform: Shape 1">
            <a:extLst>
              <a:ext uri="{FF2B5EF4-FFF2-40B4-BE49-F238E27FC236}">
                <a16:creationId xmlns:a16="http://schemas.microsoft.com/office/drawing/2014/main" id="{892829F7-D00B-D1D9-8C3F-B46975A49CE1}"/>
              </a:ext>
            </a:extLst>
          </p:cNvPr>
          <p:cNvSpPr/>
          <p:nvPr userDrawn="1"/>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Date Placeholder 2">
            <a:extLst>
              <a:ext uri="{FF2B5EF4-FFF2-40B4-BE49-F238E27FC236}">
                <a16:creationId xmlns:a16="http://schemas.microsoft.com/office/drawing/2014/main" id="{D2999C54-6159-EC9E-9863-DD9A3C49E55B}"/>
              </a:ext>
            </a:extLst>
          </p:cNvPr>
          <p:cNvSpPr>
            <a:spLocks noGrp="1"/>
          </p:cNvSpPr>
          <p:nvPr>
            <p:ph type="dt" sz="half" idx="29"/>
          </p:nvPr>
        </p:nvSpPr>
        <p:spPr/>
        <p:txBody>
          <a:bodyPr/>
          <a:lstStyle/>
          <a:p>
            <a:fld id="{346B58B4-0D72-4C8B-9355-854FB5782278}" type="datetime4">
              <a:rPr lang="en-GB" smtClean="0"/>
              <a:pPr/>
              <a:t>24 June 2025</a:t>
            </a:fld>
            <a:endParaRPr lang="en-GB" dirty="0"/>
          </a:p>
        </p:txBody>
      </p:sp>
      <p:sp>
        <p:nvSpPr>
          <p:cNvPr id="4" name="Footer Placeholder 3">
            <a:extLst>
              <a:ext uri="{FF2B5EF4-FFF2-40B4-BE49-F238E27FC236}">
                <a16:creationId xmlns:a16="http://schemas.microsoft.com/office/drawing/2014/main" id="{39EADD13-5880-A386-07C6-8DE7F4778E93}"/>
              </a:ext>
            </a:extLst>
          </p:cNvPr>
          <p:cNvSpPr>
            <a:spLocks noGrp="1"/>
          </p:cNvSpPr>
          <p:nvPr>
            <p:ph type="ftr" sz="quarter" idx="30"/>
          </p:nvPr>
        </p:nvSpPr>
        <p:spPr/>
        <p:txBody>
          <a:bodyPr/>
          <a:lstStyle/>
          <a:p>
            <a:endParaRPr lang="en-GB" dirty="0"/>
          </a:p>
        </p:txBody>
      </p:sp>
      <p:sp>
        <p:nvSpPr>
          <p:cNvPr id="6" name="Slide Number Placeholder 5">
            <a:extLst>
              <a:ext uri="{FF2B5EF4-FFF2-40B4-BE49-F238E27FC236}">
                <a16:creationId xmlns:a16="http://schemas.microsoft.com/office/drawing/2014/main" id="{4D13B5DC-D84D-A373-397E-A4D34C344966}"/>
              </a:ext>
            </a:extLst>
          </p:cNvPr>
          <p:cNvSpPr>
            <a:spLocks noGrp="1"/>
          </p:cNvSpPr>
          <p:nvPr>
            <p:ph type="sldNum" sz="quarter" idx="31"/>
          </p:nvPr>
        </p:nvSpPr>
        <p:spPr/>
        <p:txBody>
          <a:bodyPr/>
          <a:lstStyle/>
          <a:p>
            <a:fld id="{9F9F533D-B52E-4A2F-BF72-0ADD2D94BD75}" type="slidenum">
              <a:rPr lang="en-GB" smtClean="0"/>
              <a:pPr/>
              <a:t>‹#›</a:t>
            </a:fld>
            <a:endParaRPr lang="en-GB" dirty="0"/>
          </a:p>
        </p:txBody>
      </p:sp>
    </p:spTree>
    <p:custDataLst>
      <p:tags r:id="rId1"/>
    </p:custDataLst>
    <p:extLst>
      <p:ext uri="{BB962C8B-B14F-4D97-AF65-F5344CB8AC3E}">
        <p14:creationId xmlns:p14="http://schemas.microsoft.com/office/powerpoint/2010/main" val="343137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7CB5633-6431-4284-9ADB-4E6151258883}"/>
              </a:ext>
            </a:extLst>
          </p:cNvPr>
          <p:cNvSpPr>
            <a:spLocks noGrp="1"/>
          </p:cNvSpPr>
          <p:nvPr>
            <p:ph type="dt" sz="half" idx="30"/>
          </p:nvPr>
        </p:nvSpPr>
        <p:spPr/>
        <p:txBody>
          <a:bodyPr/>
          <a:lstStyle/>
          <a:p>
            <a:fld id="{11AFB533-57EF-4766-9D87-DAD3C67F4A40}" type="datetime4">
              <a:rPr lang="en-GB" smtClean="0"/>
              <a:t>24 June 2025</a:t>
            </a:fld>
            <a:endParaRPr lang="en-GB" dirty="0"/>
          </a:p>
        </p:txBody>
      </p:sp>
      <p:sp>
        <p:nvSpPr>
          <p:cNvPr id="5" name="Footer Placeholder 4">
            <a:extLst>
              <a:ext uri="{FF2B5EF4-FFF2-40B4-BE49-F238E27FC236}">
                <a16:creationId xmlns:a16="http://schemas.microsoft.com/office/drawing/2014/main" id="{195C4D40-638F-40AA-882E-9A6164C79568}"/>
              </a:ext>
            </a:extLst>
          </p:cNvPr>
          <p:cNvSpPr>
            <a:spLocks noGrp="1"/>
          </p:cNvSpPr>
          <p:nvPr>
            <p:ph type="ftr" sz="quarter" idx="31"/>
          </p:nvPr>
        </p:nvSpPr>
        <p:spPr/>
        <p:txBody>
          <a:bodyPr/>
          <a:lstStyle/>
          <a:p>
            <a:endParaRPr lang="en-GB" dirty="0"/>
          </a:p>
        </p:txBody>
      </p:sp>
      <p:sp>
        <p:nvSpPr>
          <p:cNvPr id="9" name="Slide Number Placeholder 8">
            <a:extLst>
              <a:ext uri="{FF2B5EF4-FFF2-40B4-BE49-F238E27FC236}">
                <a16:creationId xmlns:a16="http://schemas.microsoft.com/office/drawing/2014/main" id="{223E44AE-F798-4C55-8F91-872E4A737927}"/>
              </a:ext>
            </a:extLst>
          </p:cNvPr>
          <p:cNvSpPr>
            <a:spLocks noGrp="1"/>
          </p:cNvSpPr>
          <p:nvPr>
            <p:ph type="sldNum" sz="quarter" idx="32"/>
          </p:nvPr>
        </p:nvSpPr>
        <p:spPr/>
        <p:txBody>
          <a:bodyPr/>
          <a:lstStyle/>
          <a:p>
            <a:fld id="{9F9F533D-B52E-4A2F-BF72-0ADD2D94BD75}" type="slidenum">
              <a:rPr lang="en-GB" smtClean="0"/>
              <a:pPr/>
              <a:t>‹#›</a:t>
            </a:fld>
            <a:endParaRPr lang="en-GB" dirty="0"/>
          </a:p>
        </p:txBody>
      </p:sp>
      <p:sp>
        <p:nvSpPr>
          <p:cNvPr id="3" name="Text Placeholder 2">
            <a:extLst>
              <a:ext uri="{FF2B5EF4-FFF2-40B4-BE49-F238E27FC236}">
                <a16:creationId xmlns:a16="http://schemas.microsoft.com/office/drawing/2014/main" id="{328B3A39-D8B7-A2C0-89DB-5314F345D351}"/>
              </a:ext>
            </a:extLst>
          </p:cNvPr>
          <p:cNvSpPr>
            <a:spLocks noGrp="1"/>
          </p:cNvSpPr>
          <p:nvPr>
            <p:ph type="body" sz="quarter" idx="33" hasCustomPrompt="1"/>
          </p:nvPr>
        </p:nvSpPr>
        <p:spPr>
          <a:xfrm>
            <a:off x="365125" y="5792400"/>
            <a:ext cx="11460163" cy="298800"/>
          </a:xfrm>
        </p:spPr>
        <p:txBody>
          <a:bodyPr lIns="0" tIns="0" rIns="0" bIns="0" anchor="b">
            <a:noAutofit/>
          </a:bodyPr>
          <a:lstStyle>
            <a:lvl1pPr marL="0" indent="0">
              <a:buNone/>
              <a:defRPr sz="800"/>
            </a:lvl1pPr>
            <a:lvl2pPr marL="357542" indent="0">
              <a:buNone/>
              <a:defRPr sz="1000"/>
            </a:lvl2pPr>
            <a:lvl3pPr marL="719982" indent="0">
              <a:buNone/>
              <a:defRPr sz="1000"/>
            </a:lvl3pPr>
            <a:lvl4pPr marL="1081424" indent="0">
              <a:buNone/>
              <a:defRPr sz="1000"/>
            </a:lvl4pPr>
            <a:lvl5pPr marL="1439964" indent="0">
              <a:buNone/>
              <a:defRPr sz="1000"/>
            </a:lvl5pPr>
          </a:lstStyle>
          <a:p>
            <a:pPr lvl="0"/>
            <a:r>
              <a:rPr lang="en-US" dirty="0"/>
              <a:t>Insert Source text</a:t>
            </a:r>
          </a:p>
        </p:txBody>
      </p:sp>
      <p:sp>
        <p:nvSpPr>
          <p:cNvPr id="7" name="Table Placeholder 6">
            <a:extLst>
              <a:ext uri="{FF2B5EF4-FFF2-40B4-BE49-F238E27FC236}">
                <a16:creationId xmlns:a16="http://schemas.microsoft.com/office/drawing/2014/main" id="{2E2FA657-3A41-6C8A-7C73-5FF4D5761F76}"/>
              </a:ext>
            </a:extLst>
          </p:cNvPr>
          <p:cNvSpPr>
            <a:spLocks noGrp="1"/>
          </p:cNvSpPr>
          <p:nvPr>
            <p:ph type="tbl" sz="quarter" idx="34" hasCustomPrompt="1"/>
          </p:nvPr>
        </p:nvSpPr>
        <p:spPr>
          <a:xfrm>
            <a:off x="365119" y="1303338"/>
            <a:ext cx="11459625" cy="4489450"/>
          </a:xfrm>
        </p:spPr>
        <p:txBody>
          <a:bodyPr lIns="36000" rIns="36000">
            <a:noAutofit/>
          </a:bodyPr>
          <a:lstStyle>
            <a:lvl1pPr marL="0" indent="0">
              <a:buNone/>
              <a:defRPr/>
            </a:lvl1pPr>
          </a:lstStyle>
          <a:p>
            <a:r>
              <a:rPr lang="en-GB" dirty="0"/>
              <a:t>[Click TABLE icon to insert table.]</a:t>
            </a:r>
          </a:p>
        </p:txBody>
      </p:sp>
      <p:sp>
        <p:nvSpPr>
          <p:cNvPr id="10" name="Title 1">
            <a:extLst>
              <a:ext uri="{FF2B5EF4-FFF2-40B4-BE49-F238E27FC236}">
                <a16:creationId xmlns:a16="http://schemas.microsoft.com/office/drawing/2014/main" id="{F7A4EB32-D948-C409-F1E5-9F712310D58D}"/>
              </a:ext>
            </a:extLst>
          </p:cNvPr>
          <p:cNvSpPr>
            <a:spLocks noGrp="1"/>
          </p:cNvSpPr>
          <p:nvPr>
            <p:ph type="title"/>
          </p:nvPr>
        </p:nvSpPr>
        <p:spPr>
          <a:xfrm>
            <a:off x="365125" y="242888"/>
            <a:ext cx="11460163" cy="430887"/>
          </a:xfrm>
        </p:spPr>
        <p:txBody>
          <a:bodyPr/>
          <a:lstStyle/>
          <a:p>
            <a:r>
              <a:rPr lang="en-US"/>
              <a:t>Click to edit Master title style</a:t>
            </a:r>
            <a:endParaRPr lang="en-US" dirty="0"/>
          </a:p>
        </p:txBody>
      </p:sp>
      <p:sp>
        <p:nvSpPr>
          <p:cNvPr id="12" name="Subtitle 2">
            <a:extLst>
              <a:ext uri="{FF2B5EF4-FFF2-40B4-BE49-F238E27FC236}">
                <a16:creationId xmlns:a16="http://schemas.microsoft.com/office/drawing/2014/main" id="{1E30107F-6B57-65E7-BD35-CCB493B8D6DC}"/>
              </a:ext>
            </a:extLst>
          </p:cNvPr>
          <p:cNvSpPr>
            <a:spLocks noGrp="1"/>
          </p:cNvSpPr>
          <p:nvPr>
            <p:ph type="subTitle" idx="1" hasCustomPrompt="1"/>
          </p:nvPr>
        </p:nvSpPr>
        <p:spPr>
          <a:xfrm>
            <a:off x="365125" y="694950"/>
            <a:ext cx="11460164" cy="352800"/>
          </a:xfrm>
          <a:prstGeom prst="rect">
            <a:avLst/>
          </a:prstGeom>
        </p:spPr>
        <p:txBody>
          <a:bodyPr wrap="square" lIns="0" tIns="0" rIns="0" bIns="0" anchor="t" anchorCtr="0">
            <a:noAutofit/>
          </a:bodyPr>
          <a:lstStyle>
            <a:lvl1pPr marL="0" indent="0" algn="l">
              <a:spcBef>
                <a:spcPts val="0"/>
              </a:spcBef>
              <a:spcAft>
                <a:spcPts val="0"/>
              </a:spcAft>
              <a:buNone/>
              <a:defRPr sz="2400" i="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slide subtitle</a:t>
            </a:r>
          </a:p>
        </p:txBody>
      </p:sp>
      <p:sp>
        <p:nvSpPr>
          <p:cNvPr id="14" name="Freeform: Shape 13">
            <a:extLst>
              <a:ext uri="{FF2B5EF4-FFF2-40B4-BE49-F238E27FC236}">
                <a16:creationId xmlns:a16="http://schemas.microsoft.com/office/drawing/2014/main" id="{0F611BFB-31C6-6656-90B9-BB1C81967B2F}"/>
              </a:ext>
            </a:extLst>
          </p:cNvPr>
          <p:cNvSpPr/>
          <p:nvPr/>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Freeform: Shape 1">
            <a:extLst>
              <a:ext uri="{FF2B5EF4-FFF2-40B4-BE49-F238E27FC236}">
                <a16:creationId xmlns:a16="http://schemas.microsoft.com/office/drawing/2014/main" id="{CFC215B3-1FB2-8234-43A0-F10081D89FE6}"/>
              </a:ext>
            </a:extLst>
          </p:cNvPr>
          <p:cNvSpPr/>
          <p:nvPr userDrawn="1"/>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205197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Graph">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7CB5633-6431-4284-9ADB-4E6151258883}"/>
              </a:ext>
            </a:extLst>
          </p:cNvPr>
          <p:cNvSpPr>
            <a:spLocks noGrp="1"/>
          </p:cNvSpPr>
          <p:nvPr>
            <p:ph type="dt" sz="half" idx="30"/>
          </p:nvPr>
        </p:nvSpPr>
        <p:spPr/>
        <p:txBody>
          <a:bodyPr/>
          <a:lstStyle/>
          <a:p>
            <a:fld id="{84741D83-B006-4893-8541-66BA34E08C4B}" type="datetime4">
              <a:rPr lang="en-GB" smtClean="0"/>
              <a:t>24 June 2025</a:t>
            </a:fld>
            <a:endParaRPr lang="en-GB" dirty="0"/>
          </a:p>
        </p:txBody>
      </p:sp>
      <p:sp>
        <p:nvSpPr>
          <p:cNvPr id="5" name="Footer Placeholder 4">
            <a:extLst>
              <a:ext uri="{FF2B5EF4-FFF2-40B4-BE49-F238E27FC236}">
                <a16:creationId xmlns:a16="http://schemas.microsoft.com/office/drawing/2014/main" id="{195C4D40-638F-40AA-882E-9A6164C79568}"/>
              </a:ext>
            </a:extLst>
          </p:cNvPr>
          <p:cNvSpPr>
            <a:spLocks noGrp="1"/>
          </p:cNvSpPr>
          <p:nvPr>
            <p:ph type="ftr" sz="quarter" idx="31"/>
          </p:nvPr>
        </p:nvSpPr>
        <p:spPr/>
        <p:txBody>
          <a:bodyPr/>
          <a:lstStyle/>
          <a:p>
            <a:endParaRPr lang="en-GB" dirty="0"/>
          </a:p>
        </p:txBody>
      </p:sp>
      <p:sp>
        <p:nvSpPr>
          <p:cNvPr id="9" name="Slide Number Placeholder 8">
            <a:extLst>
              <a:ext uri="{FF2B5EF4-FFF2-40B4-BE49-F238E27FC236}">
                <a16:creationId xmlns:a16="http://schemas.microsoft.com/office/drawing/2014/main" id="{223E44AE-F798-4C55-8F91-872E4A737927}"/>
              </a:ext>
            </a:extLst>
          </p:cNvPr>
          <p:cNvSpPr>
            <a:spLocks noGrp="1"/>
          </p:cNvSpPr>
          <p:nvPr>
            <p:ph type="sldNum" sz="quarter" idx="32"/>
          </p:nvPr>
        </p:nvSpPr>
        <p:spPr/>
        <p:txBody>
          <a:bodyPr/>
          <a:lstStyle/>
          <a:p>
            <a:fld id="{9F9F533D-B52E-4A2F-BF72-0ADD2D94BD75}" type="slidenum">
              <a:rPr lang="en-GB" smtClean="0"/>
              <a:pPr/>
              <a:t>‹#›</a:t>
            </a:fld>
            <a:endParaRPr lang="en-GB" dirty="0"/>
          </a:p>
        </p:txBody>
      </p:sp>
      <p:sp>
        <p:nvSpPr>
          <p:cNvPr id="3" name="Text Placeholder 2">
            <a:extLst>
              <a:ext uri="{FF2B5EF4-FFF2-40B4-BE49-F238E27FC236}">
                <a16:creationId xmlns:a16="http://schemas.microsoft.com/office/drawing/2014/main" id="{328B3A39-D8B7-A2C0-89DB-5314F345D351}"/>
              </a:ext>
            </a:extLst>
          </p:cNvPr>
          <p:cNvSpPr>
            <a:spLocks noGrp="1"/>
          </p:cNvSpPr>
          <p:nvPr>
            <p:ph type="body" sz="quarter" idx="33" hasCustomPrompt="1"/>
          </p:nvPr>
        </p:nvSpPr>
        <p:spPr>
          <a:xfrm>
            <a:off x="366713" y="5792400"/>
            <a:ext cx="11460164" cy="298800"/>
          </a:xfrm>
        </p:spPr>
        <p:txBody>
          <a:bodyPr lIns="0" tIns="0" rIns="0" bIns="0" anchor="b">
            <a:noAutofit/>
          </a:bodyPr>
          <a:lstStyle>
            <a:lvl1pPr marL="0" indent="0">
              <a:buNone/>
              <a:defRPr sz="800"/>
            </a:lvl1pPr>
            <a:lvl2pPr marL="357542" indent="0">
              <a:buNone/>
              <a:defRPr sz="1000"/>
            </a:lvl2pPr>
            <a:lvl3pPr marL="719982" indent="0">
              <a:buNone/>
              <a:defRPr sz="1000"/>
            </a:lvl3pPr>
            <a:lvl4pPr marL="1081424" indent="0">
              <a:buNone/>
              <a:defRPr sz="1000"/>
            </a:lvl4pPr>
            <a:lvl5pPr marL="1439964" indent="0">
              <a:buNone/>
              <a:defRPr sz="1000"/>
            </a:lvl5pPr>
          </a:lstStyle>
          <a:p>
            <a:pPr lvl="0"/>
            <a:r>
              <a:rPr lang="en-US" dirty="0"/>
              <a:t>Insert Source text</a:t>
            </a:r>
          </a:p>
        </p:txBody>
      </p:sp>
      <p:sp>
        <p:nvSpPr>
          <p:cNvPr id="7" name="Chart Placeholder 6">
            <a:extLst>
              <a:ext uri="{FF2B5EF4-FFF2-40B4-BE49-F238E27FC236}">
                <a16:creationId xmlns:a16="http://schemas.microsoft.com/office/drawing/2014/main" id="{8994D5C1-7836-1E91-87FA-56E472221EB3}"/>
              </a:ext>
            </a:extLst>
          </p:cNvPr>
          <p:cNvSpPr>
            <a:spLocks noGrp="1"/>
          </p:cNvSpPr>
          <p:nvPr>
            <p:ph type="chart" sz="quarter" idx="34" hasCustomPrompt="1"/>
          </p:nvPr>
        </p:nvSpPr>
        <p:spPr>
          <a:xfrm>
            <a:off x="365125" y="1303338"/>
            <a:ext cx="11460163" cy="4489062"/>
          </a:xfrm>
        </p:spPr>
        <p:txBody>
          <a:bodyPr lIns="36000" rIns="36000">
            <a:noAutofit/>
          </a:bodyPr>
          <a:lstStyle>
            <a:lvl1pPr marL="0" indent="0">
              <a:buNone/>
              <a:defRPr/>
            </a:lvl1pPr>
          </a:lstStyle>
          <a:p>
            <a:r>
              <a:rPr lang="en-GB" dirty="0"/>
              <a:t>[Click CHART icons to insert chart.]</a:t>
            </a:r>
            <a:br>
              <a:rPr lang="en-GB" dirty="0"/>
            </a:br>
            <a:r>
              <a:rPr lang="en-US" dirty="0"/>
              <a:t>Please ensure your chart title, legend, x and y axis titles are minimum 12 pt, Arial black for accessibility. </a:t>
            </a:r>
          </a:p>
          <a:p>
            <a:endParaRPr lang="en-GB" dirty="0"/>
          </a:p>
          <a:p>
            <a:endParaRPr lang="en-GB" dirty="0"/>
          </a:p>
        </p:txBody>
      </p:sp>
      <p:sp>
        <p:nvSpPr>
          <p:cNvPr id="10" name="Title 1">
            <a:extLst>
              <a:ext uri="{FF2B5EF4-FFF2-40B4-BE49-F238E27FC236}">
                <a16:creationId xmlns:a16="http://schemas.microsoft.com/office/drawing/2014/main" id="{20CCEE79-8221-4C6C-2397-0791C954AA8D}"/>
              </a:ext>
            </a:extLst>
          </p:cNvPr>
          <p:cNvSpPr>
            <a:spLocks noGrp="1"/>
          </p:cNvSpPr>
          <p:nvPr>
            <p:ph type="title"/>
          </p:nvPr>
        </p:nvSpPr>
        <p:spPr>
          <a:xfrm>
            <a:off x="365125" y="242888"/>
            <a:ext cx="11460163" cy="430887"/>
          </a:xfrm>
        </p:spPr>
        <p:txBody>
          <a:bodyPr/>
          <a:lstStyle/>
          <a:p>
            <a:r>
              <a:rPr lang="en-US"/>
              <a:t>Click to edit Master title style</a:t>
            </a:r>
            <a:endParaRPr lang="en-US" dirty="0"/>
          </a:p>
        </p:txBody>
      </p:sp>
      <p:sp>
        <p:nvSpPr>
          <p:cNvPr id="12" name="Subtitle 2">
            <a:extLst>
              <a:ext uri="{FF2B5EF4-FFF2-40B4-BE49-F238E27FC236}">
                <a16:creationId xmlns:a16="http://schemas.microsoft.com/office/drawing/2014/main" id="{4091ECF0-259D-F144-9708-B8296C87B04F}"/>
              </a:ext>
            </a:extLst>
          </p:cNvPr>
          <p:cNvSpPr>
            <a:spLocks noGrp="1"/>
          </p:cNvSpPr>
          <p:nvPr>
            <p:ph type="subTitle" idx="1" hasCustomPrompt="1"/>
          </p:nvPr>
        </p:nvSpPr>
        <p:spPr>
          <a:xfrm>
            <a:off x="365125" y="694950"/>
            <a:ext cx="11460164" cy="352800"/>
          </a:xfrm>
          <a:prstGeom prst="rect">
            <a:avLst/>
          </a:prstGeom>
        </p:spPr>
        <p:txBody>
          <a:bodyPr wrap="square" lIns="0" tIns="0" rIns="0" bIns="0" anchor="t" anchorCtr="0">
            <a:noAutofit/>
          </a:bodyPr>
          <a:lstStyle>
            <a:lvl1pPr marL="0" indent="0" algn="l">
              <a:spcBef>
                <a:spcPts val="0"/>
              </a:spcBef>
              <a:spcAft>
                <a:spcPts val="0"/>
              </a:spcAft>
              <a:buNone/>
              <a:defRPr sz="2400" i="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slide subtitle</a:t>
            </a:r>
          </a:p>
        </p:txBody>
      </p:sp>
      <p:sp>
        <p:nvSpPr>
          <p:cNvPr id="14" name="Freeform: Shape 13">
            <a:extLst>
              <a:ext uri="{FF2B5EF4-FFF2-40B4-BE49-F238E27FC236}">
                <a16:creationId xmlns:a16="http://schemas.microsoft.com/office/drawing/2014/main" id="{C3FC0E92-53E2-6353-15B7-7028E9E80A82}"/>
              </a:ext>
            </a:extLst>
          </p:cNvPr>
          <p:cNvSpPr/>
          <p:nvPr/>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Freeform: Shape 1">
            <a:extLst>
              <a:ext uri="{FF2B5EF4-FFF2-40B4-BE49-F238E27FC236}">
                <a16:creationId xmlns:a16="http://schemas.microsoft.com/office/drawing/2014/main" id="{BE617660-F2DC-E09E-FCD2-2D56713F40B7}"/>
              </a:ext>
            </a:extLst>
          </p:cNvPr>
          <p:cNvSpPr/>
          <p:nvPr userDrawn="1"/>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210334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2E57A6D-CCB0-DF2D-0D9A-6184CE396941}"/>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FC42BDB7-A7FE-AA4E-3952-EBCCAC237C98}"/>
              </a:ext>
            </a:extLst>
          </p:cNvPr>
          <p:cNvSpPr>
            <a:spLocks noGrp="1"/>
          </p:cNvSpPr>
          <p:nvPr>
            <p:ph type="sldNum" sz="quarter" idx="11"/>
          </p:nvPr>
        </p:nvSpPr>
        <p:spPr/>
        <p:txBody>
          <a:bodyPr/>
          <a:lstStyle/>
          <a:p>
            <a:fld id="{9F9F533D-B52E-4A2F-BF72-0ADD2D94BD75}" type="slidenum">
              <a:rPr lang="en-GB" smtClean="0"/>
              <a:pPr/>
              <a:t>‹#›</a:t>
            </a:fld>
            <a:endParaRPr lang="en-GB" dirty="0"/>
          </a:p>
        </p:txBody>
      </p:sp>
      <p:sp>
        <p:nvSpPr>
          <p:cNvPr id="5" name="Date Placeholder 4">
            <a:extLst>
              <a:ext uri="{FF2B5EF4-FFF2-40B4-BE49-F238E27FC236}">
                <a16:creationId xmlns:a16="http://schemas.microsoft.com/office/drawing/2014/main" id="{676D6505-B9A2-3A36-B9B6-3E3CF07A64AF}"/>
              </a:ext>
            </a:extLst>
          </p:cNvPr>
          <p:cNvSpPr>
            <a:spLocks noGrp="1"/>
          </p:cNvSpPr>
          <p:nvPr>
            <p:ph type="dt" sz="half" idx="12"/>
          </p:nvPr>
        </p:nvSpPr>
        <p:spPr/>
        <p:txBody>
          <a:bodyPr/>
          <a:lstStyle/>
          <a:p>
            <a:fld id="{346B58B4-0D72-4C8B-9355-854FB5782278}" type="datetime4">
              <a:rPr lang="en-GB" smtClean="0"/>
              <a:t>24 June 2025</a:t>
            </a:fld>
            <a:endParaRPr lang="en-GB" dirty="0"/>
          </a:p>
        </p:txBody>
      </p:sp>
      <p:sp>
        <p:nvSpPr>
          <p:cNvPr id="7" name="Text Placeholder 6">
            <a:extLst>
              <a:ext uri="{FF2B5EF4-FFF2-40B4-BE49-F238E27FC236}">
                <a16:creationId xmlns:a16="http://schemas.microsoft.com/office/drawing/2014/main" id="{4B3924AB-56D4-343D-306B-195A924E9EF9}"/>
              </a:ext>
            </a:extLst>
          </p:cNvPr>
          <p:cNvSpPr>
            <a:spLocks noGrp="1"/>
          </p:cNvSpPr>
          <p:nvPr>
            <p:ph type="body" sz="quarter" idx="13" hasCustomPrompt="1"/>
          </p:nvPr>
        </p:nvSpPr>
        <p:spPr>
          <a:xfrm>
            <a:off x="365125" y="5792400"/>
            <a:ext cx="11460164" cy="298800"/>
          </a:xfrm>
        </p:spPr>
        <p:txBody>
          <a:bodyPr lIns="0" tIns="0" rIns="0" bIns="0" anchor="b">
            <a:noAutofit/>
          </a:bodyPr>
          <a:lstStyle>
            <a:lvl1pPr marL="0" indent="0">
              <a:buNone/>
              <a:defRPr sz="800"/>
            </a:lvl1pPr>
            <a:lvl2pPr marL="357542" indent="0">
              <a:buNone/>
              <a:defRPr sz="1000"/>
            </a:lvl2pPr>
            <a:lvl3pPr marL="719982" indent="0">
              <a:buNone/>
              <a:defRPr sz="1000"/>
            </a:lvl3pPr>
            <a:lvl4pPr marL="1081424" indent="0">
              <a:buNone/>
              <a:defRPr sz="1000"/>
            </a:lvl4pPr>
            <a:lvl5pPr marL="1439964" indent="0">
              <a:buNone/>
              <a:defRPr sz="1000"/>
            </a:lvl5pPr>
          </a:lstStyle>
          <a:p>
            <a:pPr lvl="0"/>
            <a:r>
              <a:rPr lang="en-US" dirty="0"/>
              <a:t>Insert Source text</a:t>
            </a:r>
          </a:p>
        </p:txBody>
      </p:sp>
      <p:sp>
        <p:nvSpPr>
          <p:cNvPr id="8" name="Title 1">
            <a:extLst>
              <a:ext uri="{FF2B5EF4-FFF2-40B4-BE49-F238E27FC236}">
                <a16:creationId xmlns:a16="http://schemas.microsoft.com/office/drawing/2014/main" id="{3484351E-5906-1465-ED52-DA75D3630DE8}"/>
              </a:ext>
            </a:extLst>
          </p:cNvPr>
          <p:cNvSpPr>
            <a:spLocks noGrp="1"/>
          </p:cNvSpPr>
          <p:nvPr>
            <p:ph type="title"/>
          </p:nvPr>
        </p:nvSpPr>
        <p:spPr>
          <a:xfrm>
            <a:off x="365125" y="242888"/>
            <a:ext cx="11460163" cy="430887"/>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62BDBB70-10FD-DDED-C062-9AA92765646E}"/>
              </a:ext>
            </a:extLst>
          </p:cNvPr>
          <p:cNvSpPr>
            <a:spLocks noGrp="1"/>
          </p:cNvSpPr>
          <p:nvPr>
            <p:ph type="subTitle" idx="1" hasCustomPrompt="1"/>
          </p:nvPr>
        </p:nvSpPr>
        <p:spPr>
          <a:xfrm>
            <a:off x="365125" y="694950"/>
            <a:ext cx="11460164" cy="352800"/>
          </a:xfrm>
          <a:prstGeom prst="rect">
            <a:avLst/>
          </a:prstGeom>
        </p:spPr>
        <p:txBody>
          <a:bodyPr wrap="square" lIns="0" tIns="0" rIns="0" bIns="0" anchor="t" anchorCtr="0">
            <a:noAutofit/>
          </a:bodyPr>
          <a:lstStyle>
            <a:lvl1pPr marL="0" indent="0" algn="l">
              <a:spcBef>
                <a:spcPts val="0"/>
              </a:spcBef>
              <a:spcAft>
                <a:spcPts val="0"/>
              </a:spcAft>
              <a:buNone/>
              <a:defRPr sz="2400" i="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slide subtitle</a:t>
            </a:r>
          </a:p>
        </p:txBody>
      </p:sp>
      <p:sp>
        <p:nvSpPr>
          <p:cNvPr id="12" name="Freeform: Shape 11">
            <a:extLst>
              <a:ext uri="{FF2B5EF4-FFF2-40B4-BE49-F238E27FC236}">
                <a16:creationId xmlns:a16="http://schemas.microsoft.com/office/drawing/2014/main" id="{8DBDFC7D-EB75-1C71-FBB6-74679DF5FB23}"/>
              </a:ext>
            </a:extLst>
          </p:cNvPr>
          <p:cNvSpPr/>
          <p:nvPr/>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Freeform: Shape 1">
            <a:extLst>
              <a:ext uri="{FF2B5EF4-FFF2-40B4-BE49-F238E27FC236}">
                <a16:creationId xmlns:a16="http://schemas.microsoft.com/office/drawing/2014/main" id="{BB627EE7-29BC-7E7B-5DF4-1D96E07AD3F9}"/>
              </a:ext>
            </a:extLst>
          </p:cNvPr>
          <p:cNvSpPr/>
          <p:nvPr userDrawn="1"/>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custDataLst>
      <p:tags r:id="rId1"/>
    </p:custDataLst>
    <p:extLst>
      <p:ext uri="{BB962C8B-B14F-4D97-AF65-F5344CB8AC3E}">
        <p14:creationId xmlns:p14="http://schemas.microsoft.com/office/powerpoint/2010/main" val="352910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Gradi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Date Placeholder 9">
            <a:extLst>
              <a:ext uri="{FF2B5EF4-FFF2-40B4-BE49-F238E27FC236}">
                <a16:creationId xmlns:a16="http://schemas.microsoft.com/office/drawing/2014/main" id="{DFB0EC8B-993B-9701-B3D4-2FBFA2652AA7}"/>
              </a:ext>
            </a:extLst>
          </p:cNvPr>
          <p:cNvSpPr>
            <a:spLocks noGrp="1"/>
          </p:cNvSpPr>
          <p:nvPr>
            <p:ph type="dt" sz="half" idx="11"/>
          </p:nvPr>
        </p:nvSpPr>
        <p:spPr/>
        <p:txBody>
          <a:bodyPr/>
          <a:lstStyle>
            <a:lvl1pPr>
              <a:defRPr>
                <a:solidFill>
                  <a:schemeClr val="bg1"/>
                </a:solidFill>
              </a:defRPr>
            </a:lvl1pPr>
          </a:lstStyle>
          <a:p>
            <a:fld id="{71B7B165-5683-4F5F-9FF2-907EF7B970C8}" type="datetime4">
              <a:rPr lang="en-GB" smtClean="0"/>
              <a:t>24 June 2025</a:t>
            </a:fld>
            <a:endParaRPr lang="en-GB" dirty="0"/>
          </a:p>
        </p:txBody>
      </p:sp>
      <p:sp>
        <p:nvSpPr>
          <p:cNvPr id="11" name="Footer Placeholder 10">
            <a:extLst>
              <a:ext uri="{FF2B5EF4-FFF2-40B4-BE49-F238E27FC236}">
                <a16:creationId xmlns:a16="http://schemas.microsoft.com/office/drawing/2014/main" id="{F4B64CB0-473B-DCCB-4EF6-AD2596727230}"/>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12" name="Slide Number Placeholder 11">
            <a:extLst>
              <a:ext uri="{FF2B5EF4-FFF2-40B4-BE49-F238E27FC236}">
                <a16:creationId xmlns:a16="http://schemas.microsoft.com/office/drawing/2014/main" id="{C70C223B-EC3F-01A9-ECD3-7E6A591C405E}"/>
              </a:ext>
            </a:extLst>
          </p:cNvPr>
          <p:cNvSpPr>
            <a:spLocks noGrp="1"/>
          </p:cNvSpPr>
          <p:nvPr>
            <p:ph type="sldNum" sz="quarter" idx="13"/>
          </p:nvPr>
        </p:nvSpPr>
        <p:spPr/>
        <p:txBody>
          <a:bodyPr/>
          <a:lstStyle>
            <a:lvl1pPr>
              <a:defRPr>
                <a:solidFill>
                  <a:schemeClr val="bg1"/>
                </a:solidFill>
              </a:defRPr>
            </a:lvl1pPr>
          </a:lstStyle>
          <a:p>
            <a:fld id="{9F9F533D-B52E-4A2F-BF72-0ADD2D94BD75}" type="slidenum">
              <a:rPr lang="en-GB" smtClean="0"/>
              <a:pPr/>
              <a:t>‹#›</a:t>
            </a:fld>
            <a:endParaRPr lang="en-GB" dirty="0"/>
          </a:p>
        </p:txBody>
      </p:sp>
      <p:sp>
        <p:nvSpPr>
          <p:cNvPr id="13" name="Text Placeholder 2">
            <a:extLst>
              <a:ext uri="{FF2B5EF4-FFF2-40B4-BE49-F238E27FC236}">
                <a16:creationId xmlns:a16="http://schemas.microsoft.com/office/drawing/2014/main" id="{B3466546-C07E-BFBF-4B2F-E4D299013F56}"/>
              </a:ext>
            </a:extLst>
          </p:cNvPr>
          <p:cNvSpPr>
            <a:spLocks noGrp="1"/>
          </p:cNvSpPr>
          <p:nvPr>
            <p:ph type="body" sz="quarter" idx="33" hasCustomPrompt="1"/>
          </p:nvPr>
        </p:nvSpPr>
        <p:spPr>
          <a:xfrm>
            <a:off x="364800" y="5792400"/>
            <a:ext cx="11460164" cy="298800"/>
          </a:xfrm>
        </p:spPr>
        <p:txBody>
          <a:bodyPr lIns="0" tIns="0" rIns="0" bIns="0" anchor="b">
            <a:noAutofit/>
          </a:bodyPr>
          <a:lstStyle>
            <a:lvl1pPr marL="0" indent="0">
              <a:buNone/>
              <a:defRPr sz="800">
                <a:solidFill>
                  <a:schemeClr val="bg1"/>
                </a:solidFill>
              </a:defRPr>
            </a:lvl1pPr>
            <a:lvl2pPr marL="357542" indent="0">
              <a:buNone/>
              <a:defRPr sz="1000"/>
            </a:lvl2pPr>
            <a:lvl3pPr marL="719982" indent="0">
              <a:buNone/>
              <a:defRPr sz="1000"/>
            </a:lvl3pPr>
            <a:lvl4pPr marL="1081424" indent="0">
              <a:buNone/>
              <a:defRPr sz="1000"/>
            </a:lvl4pPr>
            <a:lvl5pPr marL="1439964" indent="0">
              <a:buNone/>
              <a:defRPr sz="1000"/>
            </a:lvl5pPr>
          </a:lstStyle>
          <a:p>
            <a:pPr lvl="0"/>
            <a:r>
              <a:rPr lang="en-US" dirty="0"/>
              <a:t>Insert Source text</a:t>
            </a:r>
          </a:p>
        </p:txBody>
      </p:sp>
      <p:sp>
        <p:nvSpPr>
          <p:cNvPr id="9" name="Title 1">
            <a:extLst>
              <a:ext uri="{FF2B5EF4-FFF2-40B4-BE49-F238E27FC236}">
                <a16:creationId xmlns:a16="http://schemas.microsoft.com/office/drawing/2014/main" id="{70C54E86-8E74-E1E1-9919-BF95D8B21B8F}"/>
              </a:ext>
            </a:extLst>
          </p:cNvPr>
          <p:cNvSpPr>
            <a:spLocks noGrp="1"/>
          </p:cNvSpPr>
          <p:nvPr>
            <p:ph type="title"/>
          </p:nvPr>
        </p:nvSpPr>
        <p:spPr>
          <a:xfrm>
            <a:off x="365125" y="242888"/>
            <a:ext cx="11460163" cy="430887"/>
          </a:xfrm>
        </p:spPr>
        <p:txBody>
          <a:bodyPr/>
          <a:lstStyle>
            <a:lvl1pPr>
              <a:defRPr>
                <a:solidFill>
                  <a:schemeClr val="bg1"/>
                </a:solidFill>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5936C739-784E-0B16-D78E-DAACEC459BEA}"/>
              </a:ext>
            </a:extLst>
          </p:cNvPr>
          <p:cNvSpPr>
            <a:spLocks noGrp="1"/>
          </p:cNvSpPr>
          <p:nvPr>
            <p:ph type="subTitle" idx="1" hasCustomPrompt="1"/>
          </p:nvPr>
        </p:nvSpPr>
        <p:spPr>
          <a:xfrm>
            <a:off x="365125" y="694950"/>
            <a:ext cx="11460164" cy="352800"/>
          </a:xfrm>
          <a:prstGeom prst="rect">
            <a:avLst/>
          </a:prstGeom>
        </p:spPr>
        <p:txBody>
          <a:bodyPr wrap="square" lIns="0" tIns="0" rIns="0" bIns="0" anchor="t" anchorCtr="0">
            <a:noAutofit/>
          </a:bodyPr>
          <a:lstStyle>
            <a:lvl1pPr marL="0" indent="0" algn="l">
              <a:spcBef>
                <a:spcPts val="0"/>
              </a:spcBef>
              <a:spcAft>
                <a:spcPts val="0"/>
              </a:spcAft>
              <a:buNone/>
              <a:defRPr sz="2400" i="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slide subtitle</a:t>
            </a:r>
          </a:p>
        </p:txBody>
      </p:sp>
      <p:sp>
        <p:nvSpPr>
          <p:cNvPr id="17" name="Freeform: Shape 16">
            <a:extLst>
              <a:ext uri="{FF2B5EF4-FFF2-40B4-BE49-F238E27FC236}">
                <a16:creationId xmlns:a16="http://schemas.microsoft.com/office/drawing/2014/main" id="{A8BE41CA-ABEC-55CB-D62E-31831DAD300E}"/>
              </a:ext>
            </a:extLst>
          </p:cNvPr>
          <p:cNvSpPr/>
          <p:nvPr/>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Freeform: Shape 2">
            <a:extLst>
              <a:ext uri="{FF2B5EF4-FFF2-40B4-BE49-F238E27FC236}">
                <a16:creationId xmlns:a16="http://schemas.microsoft.com/office/drawing/2014/main" id="{354C983F-C815-9C16-5CEE-1598AF9E136F}"/>
              </a:ext>
            </a:extLst>
          </p:cNvPr>
          <p:cNvSpPr/>
          <p:nvPr userDrawn="1"/>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4" name="Graphic 3">
            <a:extLst>
              <a:ext uri="{FF2B5EF4-FFF2-40B4-BE49-F238E27FC236}">
                <a16:creationId xmlns:a16="http://schemas.microsoft.com/office/drawing/2014/main" id="{4BD38D92-B4FE-EBC2-768A-73D41DCBE6A0}"/>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l="7328" t="12162" r="1499" b="12843"/>
          <a:stretch/>
        </p:blipFill>
        <p:spPr>
          <a:xfrm>
            <a:off x="10847037" y="6191252"/>
            <a:ext cx="1215582" cy="563804"/>
          </a:xfrm>
          <a:prstGeom prst="rect">
            <a:avLst/>
          </a:prstGeom>
        </p:spPr>
      </p:pic>
    </p:spTree>
    <p:custDataLst>
      <p:tags r:id="rId1"/>
    </p:custDataLst>
    <p:extLst>
      <p:ext uri="{BB962C8B-B14F-4D97-AF65-F5344CB8AC3E}">
        <p14:creationId xmlns:p14="http://schemas.microsoft.com/office/powerpoint/2010/main" val="372132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C3EA56-5111-4037-9D95-99472C98B371}"/>
              </a:ext>
            </a:extLst>
          </p:cNvPr>
          <p:cNvSpPr>
            <a:spLocks noGrp="1"/>
          </p:cNvSpPr>
          <p:nvPr>
            <p:ph type="dt" sz="half" idx="10"/>
          </p:nvPr>
        </p:nvSpPr>
        <p:spPr/>
        <p:txBody>
          <a:bodyPr/>
          <a:lstStyle/>
          <a:p>
            <a:fld id="{18AF44B5-6D56-4B59-9C1D-2022F9BFF5DA}" type="datetime4">
              <a:rPr lang="en-GB" smtClean="0"/>
              <a:t>24 June 2025</a:t>
            </a:fld>
            <a:endParaRPr lang="en-GB" dirty="0"/>
          </a:p>
        </p:txBody>
      </p:sp>
      <p:sp>
        <p:nvSpPr>
          <p:cNvPr id="3" name="Footer Placeholder 2">
            <a:extLst>
              <a:ext uri="{FF2B5EF4-FFF2-40B4-BE49-F238E27FC236}">
                <a16:creationId xmlns:a16="http://schemas.microsoft.com/office/drawing/2014/main" id="{D0CE7BCF-23E0-421B-8A21-1CDDB167314E}"/>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B1F21D1-F1DD-4945-8EF8-43393EDC3F66}"/>
              </a:ext>
            </a:extLst>
          </p:cNvPr>
          <p:cNvSpPr>
            <a:spLocks noGrp="1"/>
          </p:cNvSpPr>
          <p:nvPr>
            <p:ph type="sldNum" sz="quarter" idx="12"/>
          </p:nvPr>
        </p:nvSpPr>
        <p:spPr/>
        <p:txBody>
          <a:bodyPr/>
          <a:lstStyle/>
          <a:p>
            <a:fld id="{9F9F533D-B52E-4A2F-BF72-0ADD2D94BD75}" type="slidenum">
              <a:rPr lang="en-GB" smtClean="0"/>
              <a:pPr/>
              <a:t>‹#›</a:t>
            </a:fld>
            <a:endParaRPr lang="en-GB" dirty="0"/>
          </a:p>
        </p:txBody>
      </p:sp>
      <p:sp>
        <p:nvSpPr>
          <p:cNvPr id="7" name="Text Placeholder 6">
            <a:extLst>
              <a:ext uri="{FF2B5EF4-FFF2-40B4-BE49-F238E27FC236}">
                <a16:creationId xmlns:a16="http://schemas.microsoft.com/office/drawing/2014/main" id="{F2A2858F-078E-2E59-C8A6-5102082DA345}"/>
              </a:ext>
            </a:extLst>
          </p:cNvPr>
          <p:cNvSpPr>
            <a:spLocks noGrp="1"/>
          </p:cNvSpPr>
          <p:nvPr>
            <p:ph type="body" sz="quarter" idx="13" hasCustomPrompt="1"/>
          </p:nvPr>
        </p:nvSpPr>
        <p:spPr>
          <a:xfrm>
            <a:off x="365125" y="5792400"/>
            <a:ext cx="11460164" cy="298800"/>
          </a:xfrm>
        </p:spPr>
        <p:txBody>
          <a:bodyPr lIns="0" tIns="0" rIns="0" bIns="0" anchor="b">
            <a:noAutofit/>
          </a:bodyPr>
          <a:lstStyle>
            <a:lvl1pPr marL="0" indent="0">
              <a:buNone/>
              <a:defRPr sz="800"/>
            </a:lvl1pPr>
            <a:lvl2pPr marL="357542" indent="0">
              <a:buNone/>
              <a:defRPr sz="1000"/>
            </a:lvl2pPr>
            <a:lvl3pPr marL="719982" indent="0">
              <a:buNone/>
              <a:defRPr sz="1000"/>
            </a:lvl3pPr>
            <a:lvl4pPr marL="1081424" indent="0">
              <a:buNone/>
              <a:defRPr sz="1000"/>
            </a:lvl4pPr>
            <a:lvl5pPr marL="1439964" indent="0">
              <a:buNone/>
              <a:defRPr sz="1000"/>
            </a:lvl5pPr>
          </a:lstStyle>
          <a:p>
            <a:pPr lvl="0"/>
            <a:r>
              <a:rPr lang="en-US" dirty="0"/>
              <a:t>Insert Source text</a:t>
            </a:r>
          </a:p>
        </p:txBody>
      </p:sp>
    </p:spTree>
    <p:custDataLst>
      <p:tags r:id="rId1"/>
    </p:custDataLst>
    <p:extLst>
      <p:ext uri="{BB962C8B-B14F-4D97-AF65-F5344CB8AC3E}">
        <p14:creationId xmlns:p14="http://schemas.microsoft.com/office/powerpoint/2010/main" val="16735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ection Header 1">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E210B85-691C-7298-6DB6-61C25A5191F9}"/>
              </a:ext>
            </a:extLst>
          </p:cNvPr>
          <p:cNvGraphicFramePr>
            <a:graphicFrameLocks noChangeAspect="1"/>
          </p:cNvGraphicFramePr>
          <p:nvPr>
            <p:custDataLst>
              <p:tags r:id="rId1"/>
            </p:custDataLst>
            <p:extLst>
              <p:ext uri="{D42A27DB-BD31-4B8C-83A1-F6EECF244321}">
                <p14:modId xmlns:p14="http://schemas.microsoft.com/office/powerpoint/2010/main" val="2476115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2E210B85-691C-7298-6DB6-61C25A5191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1F7EFD61-0B79-2619-1483-7B804B2C82CE}"/>
              </a:ext>
            </a:extLst>
          </p:cNvPr>
          <p:cNvSpPr>
            <a:spLocks noGrp="1"/>
          </p:cNvSpPr>
          <p:nvPr>
            <p:ph type="title" hasCustomPrompt="1"/>
          </p:nvPr>
        </p:nvSpPr>
        <p:spPr>
          <a:xfrm>
            <a:off x="365125" y="3235800"/>
            <a:ext cx="11460163" cy="1260000"/>
          </a:xfrm>
        </p:spPr>
        <p:txBody>
          <a:bodyPr vert="horz">
            <a:noAutofit/>
          </a:bodyPr>
          <a:lstStyle>
            <a:lvl1pPr>
              <a:defRPr sz="3600"/>
            </a:lvl1pPr>
          </a:lstStyle>
          <a:p>
            <a:r>
              <a:rPr lang="en-US" dirty="0"/>
              <a:t>Click to enter section header title</a:t>
            </a:r>
          </a:p>
        </p:txBody>
      </p:sp>
      <p:sp>
        <p:nvSpPr>
          <p:cNvPr id="9" name="Subtitle 2">
            <a:extLst>
              <a:ext uri="{FF2B5EF4-FFF2-40B4-BE49-F238E27FC236}">
                <a16:creationId xmlns:a16="http://schemas.microsoft.com/office/drawing/2014/main" id="{BBC9BD8C-031D-7F0A-C46B-D38FB0136781}"/>
              </a:ext>
            </a:extLst>
          </p:cNvPr>
          <p:cNvSpPr>
            <a:spLocks noGrp="1"/>
          </p:cNvSpPr>
          <p:nvPr>
            <p:ph type="subTitle" idx="1" hasCustomPrompt="1"/>
          </p:nvPr>
        </p:nvSpPr>
        <p:spPr>
          <a:xfrm>
            <a:off x="365125" y="4514654"/>
            <a:ext cx="11460164" cy="475200"/>
          </a:xfrm>
          <a:prstGeom prst="rect">
            <a:avLst/>
          </a:prstGeom>
        </p:spPr>
        <p:txBody>
          <a:bodyPr wrap="square" lIns="0" tIns="0" rIns="0" bIns="0" anchor="t" anchorCtr="0">
            <a:noAutofit/>
          </a:bodyPr>
          <a:lstStyle>
            <a:lvl1pPr marL="0" indent="0" algn="l">
              <a:spcBef>
                <a:spcPts val="0"/>
              </a:spcBef>
              <a:spcAft>
                <a:spcPts val="0"/>
              </a:spcAft>
              <a:buNone/>
              <a:defRPr sz="2800" i="0">
                <a:solidFill>
                  <a:schemeClr val="tx2"/>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section subtitle</a:t>
            </a:r>
          </a:p>
        </p:txBody>
      </p:sp>
      <p:pic>
        <p:nvPicPr>
          <p:cNvPr id="10" name="Graphic 9">
            <a:extLst>
              <a:ext uri="{FF2B5EF4-FFF2-40B4-BE49-F238E27FC236}">
                <a16:creationId xmlns:a16="http://schemas.microsoft.com/office/drawing/2014/main" id="{0B01FA46-1D8D-93AD-9A24-7740D438F0BA}"/>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37175" y="5967611"/>
            <a:ext cx="1401150" cy="422366"/>
          </a:xfrm>
          <a:prstGeom prst="rect">
            <a:avLst/>
          </a:prstGeom>
        </p:spPr>
      </p:pic>
      <p:graphicFrame>
        <p:nvGraphicFramePr>
          <p:cNvPr id="2" name="Object 1" hidden="1">
            <a:extLst>
              <a:ext uri="{FF2B5EF4-FFF2-40B4-BE49-F238E27FC236}">
                <a16:creationId xmlns:a16="http://schemas.microsoft.com/office/drawing/2014/main" id="{B465F7C9-2DD0-029B-C39C-E172165ABDAB}"/>
              </a:ext>
            </a:extLst>
          </p:cNvPr>
          <p:cNvGraphicFramePr>
            <a:graphicFrameLocks noChangeAspect="1"/>
          </p:cNvGraphicFramePr>
          <p:nvPr userDrawn="1">
            <p:custDataLst>
              <p:tags r:id="rId2"/>
            </p:custDataLst>
            <p:extLst>
              <p:ext uri="{D42A27DB-BD31-4B8C-83A1-F6EECF244321}">
                <p14:modId xmlns:p14="http://schemas.microsoft.com/office/powerpoint/2010/main" val="2476115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2" name="Object 1" hidden="1">
                        <a:extLst>
                          <a:ext uri="{FF2B5EF4-FFF2-40B4-BE49-F238E27FC236}">
                            <a16:creationId xmlns:a16="http://schemas.microsoft.com/office/drawing/2014/main" id="{B465F7C9-2DD0-029B-C39C-E172165ABD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4" name="Graphic 3">
            <a:extLst>
              <a:ext uri="{FF2B5EF4-FFF2-40B4-BE49-F238E27FC236}">
                <a16:creationId xmlns:a16="http://schemas.microsoft.com/office/drawing/2014/main" id="{3C8C0300-5E34-01FA-8DA8-816FE17514CD}"/>
              </a:ext>
            </a:extLst>
          </p:cNvPr>
          <p:cNvPicPr>
            <a:picLocks noChangeAspect="1"/>
          </p:cNvPicPr>
          <p:nvPr userDrawn="1"/>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37175" y="5967611"/>
            <a:ext cx="1401150" cy="422366"/>
          </a:xfrm>
          <a:prstGeom prst="rect">
            <a:avLst/>
          </a:prstGeom>
        </p:spPr>
      </p:pic>
    </p:spTree>
    <p:extLst>
      <p:ext uri="{BB962C8B-B14F-4D97-AF65-F5344CB8AC3E}">
        <p14:creationId xmlns:p14="http://schemas.microsoft.com/office/powerpoint/2010/main" val="180891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Section Header 2">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8276E86-C9B6-1B20-0470-A93E9FE76804}"/>
              </a:ext>
            </a:extLst>
          </p:cNvPr>
          <p:cNvGraphicFramePr>
            <a:graphicFrameLocks noChangeAspect="1"/>
          </p:cNvGraphicFramePr>
          <p:nvPr>
            <p:custDataLst>
              <p:tags r:id="rId2"/>
            </p:custDataLst>
            <p:extLst>
              <p:ext uri="{D42A27DB-BD31-4B8C-83A1-F6EECF244321}">
                <p14:modId xmlns:p14="http://schemas.microsoft.com/office/powerpoint/2010/main" val="4036347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4" progId="TCLayout.ActiveDocument.1">
                  <p:embed/>
                </p:oleObj>
              </mc:Choice>
              <mc:Fallback>
                <p:oleObj name="think-cell Slide" r:id="rId6" imgW="425" imgH="424" progId="TCLayout.ActiveDocument.1">
                  <p:embed/>
                  <p:pic>
                    <p:nvPicPr>
                      <p:cNvPr id="3" name="Object 2" hidden="1">
                        <a:extLst>
                          <a:ext uri="{FF2B5EF4-FFF2-40B4-BE49-F238E27FC236}">
                            <a16:creationId xmlns:a16="http://schemas.microsoft.com/office/drawing/2014/main" id="{C8276E86-C9B6-1B20-0470-A93E9FE7680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7905DD1F-ADCE-21F5-3B42-348B73562E77}"/>
              </a:ext>
            </a:extLst>
          </p:cNvPr>
          <p:cNvSpPr>
            <a:spLocks noGrp="1"/>
          </p:cNvSpPr>
          <p:nvPr>
            <p:ph type="title" hasCustomPrompt="1"/>
          </p:nvPr>
        </p:nvSpPr>
        <p:spPr>
          <a:xfrm>
            <a:off x="365125" y="3235800"/>
            <a:ext cx="8651875" cy="1260000"/>
          </a:xfrm>
        </p:spPr>
        <p:txBody>
          <a:bodyPr vert="horz">
            <a:noAutofit/>
          </a:bodyPr>
          <a:lstStyle>
            <a:lvl1pPr>
              <a:defRPr sz="3600">
                <a:solidFill>
                  <a:schemeClr val="bg1"/>
                </a:solidFill>
              </a:defRPr>
            </a:lvl1pPr>
          </a:lstStyle>
          <a:p>
            <a:r>
              <a:rPr lang="en-US" dirty="0"/>
              <a:t>Click to enter section header title</a:t>
            </a:r>
          </a:p>
        </p:txBody>
      </p:sp>
      <p:sp>
        <p:nvSpPr>
          <p:cNvPr id="7" name="Subtitle 2">
            <a:extLst>
              <a:ext uri="{FF2B5EF4-FFF2-40B4-BE49-F238E27FC236}">
                <a16:creationId xmlns:a16="http://schemas.microsoft.com/office/drawing/2014/main" id="{1A65F606-CDCB-0367-61AA-199FECCB3A72}"/>
              </a:ext>
            </a:extLst>
          </p:cNvPr>
          <p:cNvSpPr>
            <a:spLocks noGrp="1"/>
          </p:cNvSpPr>
          <p:nvPr>
            <p:ph type="subTitle" idx="1" hasCustomPrompt="1"/>
          </p:nvPr>
        </p:nvSpPr>
        <p:spPr>
          <a:xfrm>
            <a:off x="365125" y="4514654"/>
            <a:ext cx="8651876" cy="475200"/>
          </a:xfrm>
          <a:prstGeom prst="rect">
            <a:avLst/>
          </a:prstGeom>
        </p:spPr>
        <p:txBody>
          <a:bodyPr wrap="square" lIns="0" tIns="0" rIns="0" bIns="0" anchor="t" anchorCtr="0">
            <a:noAutofit/>
          </a:bodyPr>
          <a:lstStyle>
            <a:lvl1pPr marL="0" indent="0" algn="l">
              <a:spcBef>
                <a:spcPts val="0"/>
              </a:spcBef>
              <a:spcAft>
                <a:spcPts val="0"/>
              </a:spcAft>
              <a:buNone/>
              <a:defRPr sz="2800" i="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section subtitle</a:t>
            </a:r>
          </a:p>
        </p:txBody>
      </p:sp>
      <p:pic>
        <p:nvPicPr>
          <p:cNvPr id="8" name="Graphic 7">
            <a:extLst>
              <a:ext uri="{FF2B5EF4-FFF2-40B4-BE49-F238E27FC236}">
                <a16:creationId xmlns:a16="http://schemas.microsoft.com/office/drawing/2014/main" id="{FE066BEF-B097-8826-7B68-974384A3DA4A}"/>
              </a:ext>
            </a:extLst>
          </p:cNvPr>
          <p:cNvPicPr>
            <a:picLocks noChangeAspect="1"/>
          </p:cNvPicPr>
          <p:nvPr/>
        </p:nvPicPr>
        <p:blipFill rotWithShape="1">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l="13772" t="25173" r="16016" b="28870"/>
          <a:stretch/>
        </p:blipFill>
        <p:spPr>
          <a:xfrm>
            <a:off x="322824" y="5861243"/>
            <a:ext cx="1586940" cy="585704"/>
          </a:xfrm>
          <a:prstGeom prst="rect">
            <a:avLst/>
          </a:prstGeom>
        </p:spPr>
      </p:pic>
      <p:graphicFrame>
        <p:nvGraphicFramePr>
          <p:cNvPr id="2" name="Object 1" hidden="1">
            <a:extLst>
              <a:ext uri="{FF2B5EF4-FFF2-40B4-BE49-F238E27FC236}">
                <a16:creationId xmlns:a16="http://schemas.microsoft.com/office/drawing/2014/main" id="{C974C1E3-F673-6C02-80D2-918CC00E2B06}"/>
              </a:ext>
            </a:extLst>
          </p:cNvPr>
          <p:cNvGraphicFramePr>
            <a:graphicFrameLocks noChangeAspect="1"/>
          </p:cNvGraphicFramePr>
          <p:nvPr userDrawn="1">
            <p:custDataLst>
              <p:tags r:id="rId3"/>
            </p:custDataLst>
            <p:extLst>
              <p:ext uri="{D42A27DB-BD31-4B8C-83A1-F6EECF244321}">
                <p14:modId xmlns:p14="http://schemas.microsoft.com/office/powerpoint/2010/main" val="4036347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4" progId="TCLayout.ActiveDocument.1">
                  <p:embed/>
                </p:oleObj>
              </mc:Choice>
              <mc:Fallback>
                <p:oleObj name="think-cell Slide" r:id="rId6" imgW="425" imgH="424" progId="TCLayout.ActiveDocument.1">
                  <p:embed/>
                  <p:pic>
                    <p:nvPicPr>
                      <p:cNvPr id="2" name="Object 1" hidden="1">
                        <a:extLst>
                          <a:ext uri="{FF2B5EF4-FFF2-40B4-BE49-F238E27FC236}">
                            <a16:creationId xmlns:a16="http://schemas.microsoft.com/office/drawing/2014/main" id="{C974C1E3-F673-6C02-80D2-918CC00E2B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4" name="Graphic 3">
            <a:extLst>
              <a:ext uri="{FF2B5EF4-FFF2-40B4-BE49-F238E27FC236}">
                <a16:creationId xmlns:a16="http://schemas.microsoft.com/office/drawing/2014/main" id="{B5553F47-A3E3-7613-63E9-F408F27A9BD1}"/>
              </a:ext>
            </a:extLst>
          </p:cNvPr>
          <p:cNvPicPr>
            <a:picLocks noChangeAspect="1"/>
          </p:cNvPicPr>
          <p:nvPr userDrawn="1"/>
        </p:nvPicPr>
        <p:blipFill rotWithShape="1">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l="13772" t="25173" r="16016" b="28870"/>
          <a:stretch/>
        </p:blipFill>
        <p:spPr>
          <a:xfrm>
            <a:off x="322824" y="5861243"/>
            <a:ext cx="1586940" cy="585704"/>
          </a:xfrm>
          <a:prstGeom prst="rect">
            <a:avLst/>
          </a:prstGeom>
        </p:spPr>
      </p:pic>
    </p:spTree>
    <p:custDataLst>
      <p:tags r:id="rId1"/>
    </p:custDataLst>
    <p:extLst>
      <p:ext uri="{BB962C8B-B14F-4D97-AF65-F5344CB8AC3E}">
        <p14:creationId xmlns:p14="http://schemas.microsoft.com/office/powerpoint/2010/main" val="147118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losin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B20AFD6-6925-491B-B024-5E0A32A58D07}"/>
              </a:ext>
            </a:extLst>
          </p:cNvPr>
          <p:cNvPicPr>
            <a:picLocks noChangeAspect="1"/>
          </p:cNvPicPr>
          <p:nvPr/>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l="17590" t="25173" r="17185" b="31039"/>
          <a:stretch/>
        </p:blipFill>
        <p:spPr>
          <a:xfrm>
            <a:off x="152399" y="2073890"/>
            <a:ext cx="11992273" cy="4539635"/>
          </a:xfrm>
          <a:prstGeom prst="rect">
            <a:avLst/>
          </a:prstGeom>
        </p:spPr>
      </p:pic>
      <p:sp>
        <p:nvSpPr>
          <p:cNvPr id="2" name="Rectangle 1">
            <a:extLst>
              <a:ext uri="{FF2B5EF4-FFF2-40B4-BE49-F238E27FC236}">
                <a16:creationId xmlns:a16="http://schemas.microsoft.com/office/drawing/2014/main" id="{2B90B266-F3BD-2613-5CB9-7E4A4FDFC416}"/>
              </a:ext>
            </a:extLst>
          </p:cNvPr>
          <p:cNvSpPr/>
          <p:nvPr/>
        </p:nvSpPr>
        <p:spPr bwMode="auto">
          <a:xfrm>
            <a:off x="11039475" y="164305"/>
            <a:ext cx="862012" cy="317500"/>
          </a:xfrm>
          <a:prstGeom prst="rect">
            <a:avLst/>
          </a:prstGeom>
          <a:no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r" eaLnBrk="0" fontAlgn="auto" hangingPunct="0">
              <a:spcBef>
                <a:spcPts val="0"/>
              </a:spcBef>
              <a:spcAft>
                <a:spcPts val="0"/>
              </a:spcAft>
              <a:buClr>
                <a:schemeClr val="bg1"/>
              </a:buClr>
              <a:buFont typeface="Arial" pitchFamily="34" charset="0"/>
              <a:buNone/>
            </a:pPr>
            <a:r>
              <a:rPr lang="en-GB" sz="1000" b="1" kern="0" dirty="0">
                <a:solidFill>
                  <a:srgbClr val="FFFFFF"/>
                </a:solidFill>
                <a:latin typeface="+mn-lt"/>
              </a:rPr>
              <a:t>gsk.com</a:t>
            </a:r>
          </a:p>
        </p:txBody>
      </p:sp>
      <p:pic>
        <p:nvPicPr>
          <p:cNvPr id="3" name="Graphic 2">
            <a:extLst>
              <a:ext uri="{FF2B5EF4-FFF2-40B4-BE49-F238E27FC236}">
                <a16:creationId xmlns:a16="http://schemas.microsoft.com/office/drawing/2014/main" id="{FF8659A8-C764-F3A5-40B7-A3CB7A35D2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94470" y="243283"/>
            <a:ext cx="159543" cy="159543"/>
          </a:xfrm>
          <a:prstGeom prst="rect">
            <a:avLst/>
          </a:prstGeom>
        </p:spPr>
      </p:pic>
      <p:pic>
        <p:nvPicPr>
          <p:cNvPr id="4" name="Graphic 3">
            <a:extLst>
              <a:ext uri="{FF2B5EF4-FFF2-40B4-BE49-F238E27FC236}">
                <a16:creationId xmlns:a16="http://schemas.microsoft.com/office/drawing/2014/main" id="{2A31EE88-6D6C-D069-3146-A339C9601635}"/>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l="17590" t="25173" r="17185" b="31039"/>
          <a:stretch/>
        </p:blipFill>
        <p:spPr>
          <a:xfrm>
            <a:off x="152399" y="2073890"/>
            <a:ext cx="11992273" cy="4539635"/>
          </a:xfrm>
          <a:prstGeom prst="rect">
            <a:avLst/>
          </a:prstGeom>
        </p:spPr>
      </p:pic>
      <p:sp>
        <p:nvSpPr>
          <p:cNvPr id="5" name="Rectangle 4">
            <a:extLst>
              <a:ext uri="{FF2B5EF4-FFF2-40B4-BE49-F238E27FC236}">
                <a16:creationId xmlns:a16="http://schemas.microsoft.com/office/drawing/2014/main" id="{7445B33E-2C66-175D-1B1C-7BB81E21C5EE}"/>
              </a:ext>
            </a:extLst>
          </p:cNvPr>
          <p:cNvSpPr/>
          <p:nvPr userDrawn="1"/>
        </p:nvSpPr>
        <p:spPr bwMode="auto">
          <a:xfrm>
            <a:off x="11039475" y="164305"/>
            <a:ext cx="862012" cy="317500"/>
          </a:xfrm>
          <a:prstGeom prst="rect">
            <a:avLst/>
          </a:prstGeom>
          <a:no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r" eaLnBrk="0" fontAlgn="auto" hangingPunct="0">
              <a:spcBef>
                <a:spcPts val="0"/>
              </a:spcBef>
              <a:spcAft>
                <a:spcPts val="0"/>
              </a:spcAft>
              <a:buClr>
                <a:schemeClr val="bg1"/>
              </a:buClr>
              <a:buFont typeface="Arial" pitchFamily="34" charset="0"/>
              <a:buNone/>
            </a:pPr>
            <a:r>
              <a:rPr lang="en-GB" sz="1000" b="1" kern="0" dirty="0">
                <a:solidFill>
                  <a:srgbClr val="FFFFFF"/>
                </a:solidFill>
                <a:latin typeface="+mn-lt"/>
              </a:rPr>
              <a:t>gsk.com</a:t>
            </a:r>
          </a:p>
        </p:txBody>
      </p:sp>
      <p:pic>
        <p:nvPicPr>
          <p:cNvPr id="7" name="Graphic 6">
            <a:extLst>
              <a:ext uri="{FF2B5EF4-FFF2-40B4-BE49-F238E27FC236}">
                <a16:creationId xmlns:a16="http://schemas.microsoft.com/office/drawing/2014/main" id="{E7BF19C8-4ECE-0C1F-50D8-D1CBA751078F}"/>
              </a:ext>
            </a:extLst>
          </p:cNvPr>
          <p:cNvPicPr>
            <a:picLocks noChangeAspect="1"/>
          </p:cNvPicPr>
          <p:nvPr userDrawn="1"/>
        </p:nvPicPr>
        <p:blipFill>
          <a:blip r:embed="rId6">
            <a:extLst>
              <a:ext uri="{96DAC541-7B7A-43D3-8B79-37D633B846F1}">
                <asvg:svgBlip xmlns:asvg="http://schemas.microsoft.com/office/drawing/2016/SVG/main" r:embed="rId8"/>
              </a:ext>
            </a:extLst>
          </a:blip>
          <a:stretch>
            <a:fillRect/>
          </a:stretch>
        </p:blipFill>
        <p:spPr>
          <a:xfrm>
            <a:off x="11094470" y="243283"/>
            <a:ext cx="159543" cy="159543"/>
          </a:xfrm>
          <a:prstGeom prst="rect">
            <a:avLst/>
          </a:prstGeom>
        </p:spPr>
      </p:pic>
    </p:spTree>
    <p:custDataLst>
      <p:tags r:id="rId1"/>
    </p:custDataLst>
    <p:extLst>
      <p:ext uri="{BB962C8B-B14F-4D97-AF65-F5344CB8AC3E}">
        <p14:creationId xmlns:p14="http://schemas.microsoft.com/office/powerpoint/2010/main" val="287926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DIA Slid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A717EDF-9AA4-491F-3311-9F14A5CFB89C}"/>
              </a:ext>
            </a:extLst>
          </p:cNvPr>
          <p:cNvSpPr/>
          <p:nvPr/>
        </p:nvSpPr>
        <p:spPr bwMode="auto">
          <a:xfrm>
            <a:off x="523973" y="6107998"/>
            <a:ext cx="1806576" cy="505527"/>
          </a:xfrm>
          <a:prstGeom prst="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bg1"/>
              </a:buClr>
            </a:pPr>
            <a:r>
              <a:rPr lang="en-US" sz="1800" b="1" dirty="0">
                <a:solidFill>
                  <a:schemeClr val="tx2"/>
                </a:solidFill>
              </a:rPr>
              <a:t>Owner</a:t>
            </a:r>
          </a:p>
        </p:txBody>
      </p:sp>
      <p:sp>
        <p:nvSpPr>
          <p:cNvPr id="47" name="Rectangle 46">
            <a:extLst>
              <a:ext uri="{FF2B5EF4-FFF2-40B4-BE49-F238E27FC236}">
                <a16:creationId xmlns:a16="http://schemas.microsoft.com/office/drawing/2014/main" id="{D4AC67F3-7D0E-A071-327B-17B446179DB8}"/>
              </a:ext>
            </a:extLst>
          </p:cNvPr>
          <p:cNvSpPr/>
          <p:nvPr/>
        </p:nvSpPr>
        <p:spPr bwMode="auto">
          <a:xfrm>
            <a:off x="523973" y="4557510"/>
            <a:ext cx="1806576" cy="1473605"/>
          </a:xfrm>
          <a:prstGeom prst="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126000" rIns="0" bIns="0" numCol="1" spcCol="0" rtlCol="0" fromWordArt="0" anchor="t" anchorCtr="0" forceAA="0" compatLnSpc="1">
            <a:prstTxWarp prst="textNoShape">
              <a:avLst/>
            </a:prstTxWarp>
            <a:noAutofit/>
          </a:bodyPr>
          <a:lstStyle/>
          <a:p>
            <a:pPr algn="ctr" eaLnBrk="0" fontAlgn="auto" hangingPunct="0">
              <a:spcBef>
                <a:spcPts val="300"/>
              </a:spcBef>
              <a:spcAft>
                <a:spcPts val="300"/>
              </a:spcAft>
              <a:buClr>
                <a:schemeClr val="bg1"/>
              </a:buClr>
            </a:pPr>
            <a:r>
              <a:rPr lang="en-US" sz="1800" b="1" dirty="0">
                <a:solidFill>
                  <a:schemeClr val="tx2"/>
                </a:solidFill>
              </a:rPr>
              <a:t>Objectives</a:t>
            </a:r>
          </a:p>
        </p:txBody>
      </p:sp>
      <p:sp>
        <p:nvSpPr>
          <p:cNvPr id="25" name="Text Placeholder 24">
            <a:extLst>
              <a:ext uri="{FF2B5EF4-FFF2-40B4-BE49-F238E27FC236}">
                <a16:creationId xmlns:a16="http://schemas.microsoft.com/office/drawing/2014/main" id="{4E30BA3B-88CD-41DE-E089-7100E3E52AF4}"/>
              </a:ext>
            </a:extLst>
          </p:cNvPr>
          <p:cNvSpPr>
            <a:spLocks noGrp="1"/>
          </p:cNvSpPr>
          <p:nvPr>
            <p:ph type="body" sz="quarter" idx="13" hasCustomPrompt="1"/>
          </p:nvPr>
        </p:nvSpPr>
        <p:spPr>
          <a:xfrm>
            <a:off x="2407432" y="4557510"/>
            <a:ext cx="9414362" cy="1473605"/>
          </a:xfrm>
          <a:prstGeom prst="rect">
            <a:avLst/>
          </a:prstGeom>
          <a:solidFill>
            <a:schemeClr val="bg1">
              <a:lumMod val="95000"/>
            </a:schemeClr>
          </a:solidFill>
          <a:ln>
            <a:noFill/>
          </a:ln>
        </p:spPr>
        <p:txBody>
          <a:bodyPr wrap="square" lIns="180000" tIns="144000" rIns="180000" bIns="72000" anchor="t" anchorCtr="0">
            <a:noAutofit/>
          </a:bodyPr>
          <a:lstStyle>
            <a:lvl1pPr marL="342900" indent="-342900">
              <a:spcBef>
                <a:spcPts val="300"/>
              </a:spcBef>
              <a:spcAft>
                <a:spcPts val="300"/>
              </a:spcAft>
              <a:buSzPct val="100000"/>
              <a:buFont typeface="+mj-lt"/>
              <a:buAutoNum type="arabicPeriod"/>
              <a:defRPr sz="1200"/>
            </a:lvl1pPr>
            <a:lvl2pPr marL="357542" indent="0">
              <a:buNone/>
              <a:defRPr/>
            </a:lvl2pPr>
          </a:lstStyle>
          <a:p>
            <a:pPr lvl="0"/>
            <a:r>
              <a:rPr lang="en-US" dirty="0"/>
              <a:t>DECISION: To seek X’s [single point accountable decision maker] decision to implement A</a:t>
            </a:r>
            <a:br>
              <a:rPr lang="en-US" dirty="0"/>
            </a:br>
            <a:r>
              <a:rPr lang="en-US" dirty="0"/>
              <a:t>INPUT: To receive input to the proposed plan for B</a:t>
            </a:r>
            <a:br>
              <a:rPr lang="en-US" dirty="0"/>
            </a:br>
            <a:r>
              <a:rPr lang="en-US" dirty="0"/>
              <a:t>AWARENESS: To update XXX regarding C</a:t>
            </a:r>
          </a:p>
        </p:txBody>
      </p:sp>
      <p:sp>
        <p:nvSpPr>
          <p:cNvPr id="31" name="Text Placeholder 30">
            <a:extLst>
              <a:ext uri="{FF2B5EF4-FFF2-40B4-BE49-F238E27FC236}">
                <a16:creationId xmlns:a16="http://schemas.microsoft.com/office/drawing/2014/main" id="{DC6E06B6-BD9A-7A5E-5A90-56308009FF5E}"/>
              </a:ext>
            </a:extLst>
          </p:cNvPr>
          <p:cNvSpPr>
            <a:spLocks noGrp="1"/>
          </p:cNvSpPr>
          <p:nvPr>
            <p:ph type="body" sz="quarter" idx="41" hasCustomPrompt="1"/>
          </p:nvPr>
        </p:nvSpPr>
        <p:spPr>
          <a:xfrm>
            <a:off x="2407432" y="6107998"/>
            <a:ext cx="9414362" cy="505527"/>
          </a:xfrm>
          <a:prstGeom prst="rect">
            <a:avLst/>
          </a:prstGeom>
          <a:solidFill>
            <a:schemeClr val="bg1">
              <a:lumMod val="95000"/>
            </a:schemeClr>
          </a:solidFill>
          <a:ln>
            <a:noFill/>
          </a:ln>
        </p:spPr>
        <p:txBody>
          <a:bodyPr wrap="square" lIns="180000" tIns="72000" rIns="180000" bIns="72000" anchor="ctr" anchorCtr="0">
            <a:noAutofit/>
          </a:bodyPr>
          <a:lstStyle>
            <a:lvl1pPr marL="0" indent="0">
              <a:buFont typeface="+mj-lt"/>
              <a:buNone/>
              <a:defRPr sz="1200"/>
            </a:lvl1pPr>
            <a:lvl2pPr marL="357542" indent="0">
              <a:buNone/>
              <a:defRPr/>
            </a:lvl2pPr>
          </a:lstStyle>
          <a:p>
            <a:pPr lvl="0"/>
            <a:r>
              <a:rPr lang="en-US" dirty="0"/>
              <a:t>Single person accountable for this topic / paper</a:t>
            </a:r>
          </a:p>
        </p:txBody>
      </p:sp>
      <p:sp>
        <p:nvSpPr>
          <p:cNvPr id="23" name="Text Placeholder 6">
            <a:extLst>
              <a:ext uri="{FF2B5EF4-FFF2-40B4-BE49-F238E27FC236}">
                <a16:creationId xmlns:a16="http://schemas.microsoft.com/office/drawing/2014/main" id="{472F201F-277F-F24E-085D-8160B5FF4CE6}"/>
              </a:ext>
            </a:extLst>
          </p:cNvPr>
          <p:cNvSpPr>
            <a:spLocks noGrp="1"/>
          </p:cNvSpPr>
          <p:nvPr>
            <p:ph type="body" sz="quarter" idx="36" hasCustomPrompt="1"/>
          </p:nvPr>
        </p:nvSpPr>
        <p:spPr>
          <a:xfrm>
            <a:off x="523973" y="4990763"/>
            <a:ext cx="1806576" cy="1040352"/>
          </a:xfrm>
          <a:prstGeom prst="rect">
            <a:avLst/>
          </a:prstGeom>
          <a:noFill/>
          <a:ln>
            <a:noFill/>
          </a:ln>
        </p:spPr>
        <p:txBody>
          <a:bodyPr lIns="72000" tIns="0" rIns="0" bIns="0" anchor="ctr" anchorCtr="0">
            <a:noAutofit/>
          </a:bodyPr>
          <a:lstStyle>
            <a:lvl1pPr marL="0" indent="0">
              <a:spcBef>
                <a:spcPts val="0"/>
              </a:spcBef>
              <a:spcAft>
                <a:spcPts val="0"/>
              </a:spcAft>
              <a:buFont typeface="+mj-lt"/>
              <a:buNone/>
              <a:defRPr sz="1200">
                <a:solidFill>
                  <a:schemeClr val="bg2"/>
                </a:solidFill>
              </a:defRPr>
            </a:lvl1pPr>
            <a:lvl2pPr marL="357542" indent="0">
              <a:buNone/>
              <a:defRPr/>
            </a:lvl2pPr>
          </a:lstStyle>
          <a:p>
            <a:pPr lvl="0"/>
            <a:r>
              <a:rPr lang="en-US" dirty="0"/>
              <a:t>Up to 5 clear, focused objectives </a:t>
            </a:r>
            <a:br>
              <a:rPr lang="en-US" dirty="0"/>
            </a:br>
            <a:r>
              <a:rPr lang="en-US" dirty="0"/>
              <a:t>(</a:t>
            </a:r>
            <a:r>
              <a:rPr lang="en-US" dirty="0" err="1"/>
              <a:t>i</a:t>
            </a:r>
            <a:r>
              <a:rPr lang="en-US" dirty="0"/>
              <a:t>) for decision, </a:t>
            </a:r>
            <a:br>
              <a:rPr lang="en-US" dirty="0"/>
            </a:br>
            <a:r>
              <a:rPr lang="en-US" dirty="0"/>
              <a:t>(ii) for input </a:t>
            </a:r>
            <a:br>
              <a:rPr lang="en-US" dirty="0"/>
            </a:br>
            <a:r>
              <a:rPr lang="en-US" dirty="0"/>
              <a:t>(iii) for awareness</a:t>
            </a:r>
          </a:p>
        </p:txBody>
      </p:sp>
      <p:sp>
        <p:nvSpPr>
          <p:cNvPr id="52" name="Freeform: Shape 51">
            <a:extLst>
              <a:ext uri="{FF2B5EF4-FFF2-40B4-BE49-F238E27FC236}">
                <a16:creationId xmlns:a16="http://schemas.microsoft.com/office/drawing/2014/main" id="{4E683597-5ADE-F2A0-A01C-FD8E476ABB8B}"/>
              </a:ext>
            </a:extLst>
          </p:cNvPr>
          <p:cNvSpPr/>
          <p:nvPr/>
        </p:nvSpPr>
        <p:spPr>
          <a:xfrm>
            <a:off x="0" y="4842854"/>
            <a:ext cx="426190" cy="902918"/>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2" name="Text Placeholder 8">
            <a:extLst>
              <a:ext uri="{FF2B5EF4-FFF2-40B4-BE49-F238E27FC236}">
                <a16:creationId xmlns:a16="http://schemas.microsoft.com/office/drawing/2014/main" id="{7A99F019-A435-B954-ABA9-68CA4DD19B21}"/>
              </a:ext>
            </a:extLst>
          </p:cNvPr>
          <p:cNvSpPr>
            <a:spLocks noGrp="1"/>
          </p:cNvSpPr>
          <p:nvPr>
            <p:ph type="body" sz="quarter" idx="42" hasCustomPrompt="1"/>
          </p:nvPr>
        </p:nvSpPr>
        <p:spPr>
          <a:xfrm>
            <a:off x="501650" y="230188"/>
            <a:ext cx="1817688" cy="163512"/>
          </a:xfrm>
        </p:spPr>
        <p:txBody>
          <a:bodyPr lIns="0" tIns="72000" rIns="0" bIns="72000" anchor="ctr">
            <a:noAutofit/>
          </a:bodyPr>
          <a:lstStyle>
            <a:lvl1pPr marL="0" indent="0">
              <a:buNone/>
              <a:defRPr sz="1000" b="1">
                <a:solidFill>
                  <a:schemeClr val="tx2"/>
                </a:solidFill>
              </a:defRPr>
            </a:lvl1pPr>
            <a:lvl2pPr marL="357542" indent="0">
              <a:buNone/>
              <a:defRPr>
                <a:solidFill>
                  <a:schemeClr val="bg1"/>
                </a:solidFill>
              </a:defRPr>
            </a:lvl2pPr>
            <a:lvl3pPr marL="719982" indent="0">
              <a:buNone/>
              <a:defRPr>
                <a:solidFill>
                  <a:schemeClr val="bg1"/>
                </a:solidFill>
              </a:defRPr>
            </a:lvl3pPr>
            <a:lvl4pPr marL="1081424" indent="0">
              <a:buNone/>
              <a:defRPr>
                <a:solidFill>
                  <a:schemeClr val="bg1"/>
                </a:solidFill>
              </a:defRPr>
            </a:lvl4pPr>
            <a:lvl5pPr marL="1439964" indent="0">
              <a:buNone/>
              <a:defRPr>
                <a:solidFill>
                  <a:schemeClr val="bg1"/>
                </a:solidFill>
              </a:defRPr>
            </a:lvl5pPr>
          </a:lstStyle>
          <a:p>
            <a:pPr lvl="0"/>
            <a:r>
              <a:rPr lang="en-US" dirty="0"/>
              <a:t>Click to insert date</a:t>
            </a:r>
          </a:p>
        </p:txBody>
      </p:sp>
      <p:pic>
        <p:nvPicPr>
          <p:cNvPr id="3" name="Picture 2" descr="Icon&#10;&#10;Description automatically generated with medium confidence">
            <a:extLst>
              <a:ext uri="{FF2B5EF4-FFF2-40B4-BE49-F238E27FC236}">
                <a16:creationId xmlns:a16="http://schemas.microsoft.com/office/drawing/2014/main" id="{81F87534-B1D7-C46B-9E66-8AC88439308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65064" y="0"/>
            <a:ext cx="1499542" cy="1500405"/>
          </a:xfrm>
          <a:prstGeom prst="rect">
            <a:avLst/>
          </a:prstGeom>
        </p:spPr>
      </p:pic>
      <p:sp>
        <p:nvSpPr>
          <p:cNvPr id="2" name="Rectangle 1">
            <a:extLst>
              <a:ext uri="{FF2B5EF4-FFF2-40B4-BE49-F238E27FC236}">
                <a16:creationId xmlns:a16="http://schemas.microsoft.com/office/drawing/2014/main" id="{F768B13C-C35B-6F45-C01B-3C6267B26CED}"/>
              </a:ext>
            </a:extLst>
          </p:cNvPr>
          <p:cNvSpPr/>
          <p:nvPr userDrawn="1"/>
        </p:nvSpPr>
        <p:spPr bwMode="auto">
          <a:xfrm>
            <a:off x="523973" y="6107998"/>
            <a:ext cx="1806576" cy="505527"/>
          </a:xfrm>
          <a:prstGeom prst="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bg1"/>
              </a:buClr>
            </a:pPr>
            <a:r>
              <a:rPr lang="en-US" sz="1800" b="1" dirty="0">
                <a:solidFill>
                  <a:schemeClr val="tx2"/>
                </a:solidFill>
              </a:rPr>
              <a:t>Owner</a:t>
            </a:r>
          </a:p>
        </p:txBody>
      </p:sp>
      <p:sp>
        <p:nvSpPr>
          <p:cNvPr id="4" name="Rectangle 3">
            <a:extLst>
              <a:ext uri="{FF2B5EF4-FFF2-40B4-BE49-F238E27FC236}">
                <a16:creationId xmlns:a16="http://schemas.microsoft.com/office/drawing/2014/main" id="{C07EAF8D-F928-6A87-2D9C-669CBF910AF3}"/>
              </a:ext>
            </a:extLst>
          </p:cNvPr>
          <p:cNvSpPr/>
          <p:nvPr userDrawn="1"/>
        </p:nvSpPr>
        <p:spPr bwMode="auto">
          <a:xfrm>
            <a:off x="523973" y="4557510"/>
            <a:ext cx="1806576" cy="1473605"/>
          </a:xfrm>
          <a:prstGeom prst="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126000" rIns="0" bIns="0" numCol="1" spcCol="0" rtlCol="0" fromWordArt="0" anchor="t" anchorCtr="0" forceAA="0" compatLnSpc="1">
            <a:prstTxWarp prst="textNoShape">
              <a:avLst/>
            </a:prstTxWarp>
            <a:noAutofit/>
          </a:bodyPr>
          <a:lstStyle/>
          <a:p>
            <a:pPr algn="ctr" eaLnBrk="0" fontAlgn="auto" hangingPunct="0">
              <a:spcBef>
                <a:spcPts val="300"/>
              </a:spcBef>
              <a:spcAft>
                <a:spcPts val="300"/>
              </a:spcAft>
              <a:buClr>
                <a:schemeClr val="bg1"/>
              </a:buClr>
            </a:pPr>
            <a:r>
              <a:rPr lang="en-US" sz="1800" b="1" dirty="0">
                <a:solidFill>
                  <a:schemeClr val="tx2"/>
                </a:solidFill>
              </a:rPr>
              <a:t>Objectives</a:t>
            </a:r>
          </a:p>
        </p:txBody>
      </p:sp>
      <p:sp>
        <p:nvSpPr>
          <p:cNvPr id="5" name="Freeform: Shape 4">
            <a:extLst>
              <a:ext uri="{FF2B5EF4-FFF2-40B4-BE49-F238E27FC236}">
                <a16:creationId xmlns:a16="http://schemas.microsoft.com/office/drawing/2014/main" id="{955555DC-AF4D-D959-E8F8-8DAA516CC473}"/>
              </a:ext>
            </a:extLst>
          </p:cNvPr>
          <p:cNvSpPr/>
          <p:nvPr userDrawn="1"/>
        </p:nvSpPr>
        <p:spPr>
          <a:xfrm>
            <a:off x="0" y="4842854"/>
            <a:ext cx="426190" cy="902918"/>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6" name="Picture 5" descr="Icon&#10;&#10;Description automatically generated with medium confidence">
            <a:extLst>
              <a:ext uri="{FF2B5EF4-FFF2-40B4-BE49-F238E27FC236}">
                <a16:creationId xmlns:a16="http://schemas.microsoft.com/office/drawing/2014/main" id="{3E07F268-9821-E4F1-853E-B3387EEAED7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65064" y="0"/>
            <a:ext cx="1499542" cy="1500405"/>
          </a:xfrm>
          <a:prstGeom prst="rect">
            <a:avLst/>
          </a:prstGeom>
        </p:spPr>
      </p:pic>
    </p:spTree>
    <p:custDataLst>
      <p:tags r:id="rId1"/>
    </p:custDataLst>
    <p:extLst>
      <p:ext uri="{BB962C8B-B14F-4D97-AF65-F5344CB8AC3E}">
        <p14:creationId xmlns:p14="http://schemas.microsoft.com/office/powerpoint/2010/main" val="15505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WARNING">
    <p:bg>
      <p:bgPr>
        <a:solidFill>
          <a:schemeClr val="accent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03810C-0168-8013-6BD1-DF4493DB8F41}"/>
              </a:ext>
            </a:extLst>
          </p:cNvPr>
          <p:cNvSpPr/>
          <p:nvPr/>
        </p:nvSpPr>
        <p:spPr bwMode="auto">
          <a:xfrm>
            <a:off x="242888" y="242888"/>
            <a:ext cx="11704637" cy="5848350"/>
          </a:xfrm>
          <a:prstGeom prst="rect">
            <a:avLst/>
          </a:prstGeom>
          <a:no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bg1"/>
              </a:buClr>
            </a:pPr>
            <a:r>
              <a:rPr lang="en-GB" sz="9600" kern="0" dirty="0">
                <a:solidFill>
                  <a:schemeClr val="bg1"/>
                </a:solidFill>
              </a:rPr>
              <a:t>Do not use </a:t>
            </a:r>
            <a:br>
              <a:rPr lang="en-GB" sz="9600" kern="0" dirty="0">
                <a:solidFill>
                  <a:schemeClr val="bg1"/>
                </a:solidFill>
              </a:rPr>
            </a:br>
            <a:r>
              <a:rPr lang="en-GB" sz="9600" kern="0" dirty="0">
                <a:solidFill>
                  <a:schemeClr val="bg1"/>
                </a:solidFill>
              </a:rPr>
              <a:t>layouts that appear </a:t>
            </a:r>
            <a:br>
              <a:rPr lang="en-GB" sz="9600" kern="0" dirty="0">
                <a:solidFill>
                  <a:schemeClr val="bg1"/>
                </a:solidFill>
              </a:rPr>
            </a:br>
            <a:r>
              <a:rPr lang="en-GB" sz="9600" kern="0" dirty="0">
                <a:solidFill>
                  <a:schemeClr val="bg1"/>
                </a:solidFill>
              </a:rPr>
              <a:t>after this point</a:t>
            </a:r>
          </a:p>
        </p:txBody>
      </p:sp>
      <p:pic>
        <p:nvPicPr>
          <p:cNvPr id="4" name="Graphic 3">
            <a:extLst>
              <a:ext uri="{FF2B5EF4-FFF2-40B4-BE49-F238E27FC236}">
                <a16:creationId xmlns:a16="http://schemas.microsoft.com/office/drawing/2014/main" id="{1AFE542C-8ECE-F9C9-8F96-80B2751FAA98}"/>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7328" t="12162" r="1499" b="12843"/>
          <a:stretch/>
        </p:blipFill>
        <p:spPr>
          <a:xfrm>
            <a:off x="90711" y="6207919"/>
            <a:ext cx="1215582" cy="563804"/>
          </a:xfrm>
          <a:prstGeom prst="rect">
            <a:avLst/>
          </a:prstGeom>
        </p:spPr>
      </p:pic>
      <p:sp>
        <p:nvSpPr>
          <p:cNvPr id="2" name="Rectangle 1">
            <a:extLst>
              <a:ext uri="{FF2B5EF4-FFF2-40B4-BE49-F238E27FC236}">
                <a16:creationId xmlns:a16="http://schemas.microsoft.com/office/drawing/2014/main" id="{D971DFFD-2455-676B-AE64-9BFFC5437EDC}"/>
              </a:ext>
            </a:extLst>
          </p:cNvPr>
          <p:cNvSpPr/>
          <p:nvPr userDrawn="1"/>
        </p:nvSpPr>
        <p:spPr bwMode="auto">
          <a:xfrm>
            <a:off x="242888" y="242888"/>
            <a:ext cx="11704637" cy="5848350"/>
          </a:xfrm>
          <a:prstGeom prst="rect">
            <a:avLst/>
          </a:prstGeom>
          <a:no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eaLnBrk="0" fontAlgn="auto" hangingPunct="0">
              <a:spcBef>
                <a:spcPts val="300"/>
              </a:spcBef>
              <a:spcAft>
                <a:spcPts val="300"/>
              </a:spcAft>
              <a:buClr>
                <a:schemeClr val="bg1"/>
              </a:buClr>
            </a:pPr>
            <a:r>
              <a:rPr lang="en-GB" sz="9600" kern="0" dirty="0">
                <a:solidFill>
                  <a:schemeClr val="bg1"/>
                </a:solidFill>
              </a:rPr>
              <a:t>Do not use </a:t>
            </a:r>
            <a:br>
              <a:rPr lang="en-GB" sz="9600" kern="0" dirty="0">
                <a:solidFill>
                  <a:schemeClr val="bg1"/>
                </a:solidFill>
              </a:rPr>
            </a:br>
            <a:r>
              <a:rPr lang="en-GB" sz="9600" kern="0" dirty="0">
                <a:solidFill>
                  <a:schemeClr val="bg1"/>
                </a:solidFill>
              </a:rPr>
              <a:t>layouts that appear </a:t>
            </a:r>
            <a:br>
              <a:rPr lang="en-GB" sz="9600" kern="0" dirty="0">
                <a:solidFill>
                  <a:schemeClr val="bg1"/>
                </a:solidFill>
              </a:rPr>
            </a:br>
            <a:r>
              <a:rPr lang="en-GB" sz="9600" kern="0" dirty="0">
                <a:solidFill>
                  <a:schemeClr val="bg1"/>
                </a:solidFill>
              </a:rPr>
              <a:t>after this point</a:t>
            </a:r>
          </a:p>
        </p:txBody>
      </p:sp>
      <p:pic>
        <p:nvPicPr>
          <p:cNvPr id="3" name="Graphic 2">
            <a:extLst>
              <a:ext uri="{FF2B5EF4-FFF2-40B4-BE49-F238E27FC236}">
                <a16:creationId xmlns:a16="http://schemas.microsoft.com/office/drawing/2014/main" id="{49D3E439-CEEB-5A25-B0DB-B35AA868A58C}"/>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7328" t="12162" r="1499" b="12843"/>
          <a:stretch/>
        </p:blipFill>
        <p:spPr>
          <a:xfrm>
            <a:off x="90711" y="6207919"/>
            <a:ext cx="1215582" cy="563804"/>
          </a:xfrm>
          <a:prstGeom prst="rect">
            <a:avLst/>
          </a:prstGeom>
        </p:spPr>
      </p:pic>
    </p:spTree>
    <p:custDataLst>
      <p:tags r:id="rId1"/>
    </p:custDataLst>
    <p:extLst>
      <p:ext uri="{BB962C8B-B14F-4D97-AF65-F5344CB8AC3E}">
        <p14:creationId xmlns:p14="http://schemas.microsoft.com/office/powerpoint/2010/main" val="125689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0DD48070-D695-60C2-898C-9832D9369B0C}"/>
              </a:ext>
            </a:extLst>
          </p:cNvPr>
          <p:cNvSpPr>
            <a:spLocks noGrp="1"/>
          </p:cNvSpPr>
          <p:nvPr>
            <p:ph type="body" sz="quarter" idx="22" hasCustomPrompt="1"/>
          </p:nvPr>
        </p:nvSpPr>
        <p:spPr>
          <a:xfrm>
            <a:off x="365125" y="1311162"/>
            <a:ext cx="11460164" cy="4484800"/>
          </a:xfrm>
          <a:custGeom>
            <a:avLst/>
            <a:gdLst>
              <a:gd name="connsiteX0" fmla="*/ 185682 w 11460164"/>
              <a:gd name="connsiteY0" fmla="*/ 0 h 4484800"/>
              <a:gd name="connsiteX1" fmla="*/ 11274482 w 11460164"/>
              <a:gd name="connsiteY1" fmla="*/ 0 h 4484800"/>
              <a:gd name="connsiteX2" fmla="*/ 11460164 w 11460164"/>
              <a:gd name="connsiteY2" fmla="*/ 185682 h 4484800"/>
              <a:gd name="connsiteX3" fmla="*/ 11460164 w 11460164"/>
              <a:gd name="connsiteY3" fmla="*/ 456183 h 4484800"/>
              <a:gd name="connsiteX4" fmla="*/ 11460164 w 11460164"/>
              <a:gd name="connsiteY4" fmla="*/ 715601 h 4484800"/>
              <a:gd name="connsiteX5" fmla="*/ 11460164 w 11460164"/>
              <a:gd name="connsiteY5" fmla="*/ 4299118 h 4484800"/>
              <a:gd name="connsiteX6" fmla="*/ 11274482 w 11460164"/>
              <a:gd name="connsiteY6" fmla="*/ 4484800 h 4484800"/>
              <a:gd name="connsiteX7" fmla="*/ 185682 w 11460164"/>
              <a:gd name="connsiteY7" fmla="*/ 4484800 h 4484800"/>
              <a:gd name="connsiteX8" fmla="*/ 0 w 11460164"/>
              <a:gd name="connsiteY8" fmla="*/ 4299118 h 4484800"/>
              <a:gd name="connsiteX9" fmla="*/ 0 w 11460164"/>
              <a:gd name="connsiteY9" fmla="*/ 715601 h 4484800"/>
              <a:gd name="connsiteX10" fmla="*/ 0 w 11460164"/>
              <a:gd name="connsiteY10" fmla="*/ 456183 h 4484800"/>
              <a:gd name="connsiteX11" fmla="*/ 0 w 11460164"/>
              <a:gd name="connsiteY11" fmla="*/ 185682 h 4484800"/>
              <a:gd name="connsiteX12" fmla="*/ 185682 w 11460164"/>
              <a:gd name="connsiteY12" fmla="*/ 0 h 44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60164" h="4484800">
                <a:moveTo>
                  <a:pt x="185682" y="0"/>
                </a:moveTo>
                <a:lnTo>
                  <a:pt x="11274482" y="0"/>
                </a:lnTo>
                <a:cubicBezTo>
                  <a:pt x="11377031" y="0"/>
                  <a:pt x="11460164" y="83133"/>
                  <a:pt x="11460164" y="185682"/>
                </a:cubicBezTo>
                <a:lnTo>
                  <a:pt x="11460164" y="456183"/>
                </a:lnTo>
                <a:lnTo>
                  <a:pt x="11460164" y="715601"/>
                </a:lnTo>
                <a:lnTo>
                  <a:pt x="11460164" y="4299118"/>
                </a:lnTo>
                <a:cubicBezTo>
                  <a:pt x="11460164" y="4401667"/>
                  <a:pt x="11377031" y="4484800"/>
                  <a:pt x="11274482" y="4484800"/>
                </a:cubicBezTo>
                <a:lnTo>
                  <a:pt x="185682" y="4484800"/>
                </a:lnTo>
                <a:cubicBezTo>
                  <a:pt x="83133" y="4484800"/>
                  <a:pt x="0" y="4401667"/>
                  <a:pt x="0" y="4299118"/>
                </a:cubicBezTo>
                <a:lnTo>
                  <a:pt x="0" y="715601"/>
                </a:lnTo>
                <a:lnTo>
                  <a:pt x="0" y="456183"/>
                </a:lnTo>
                <a:lnTo>
                  <a:pt x="0" y="185682"/>
                </a:lnTo>
                <a:cubicBezTo>
                  <a:pt x="0" y="83133"/>
                  <a:pt x="83133" y="0"/>
                  <a:pt x="185682" y="0"/>
                </a:cubicBezTo>
                <a:close/>
              </a:path>
            </a:pathLst>
          </a:custGeom>
          <a:solidFill>
            <a:schemeClr val="bg1">
              <a:lumMod val="95000"/>
            </a:schemeClr>
          </a:solidFill>
          <a:ln>
            <a:noFill/>
          </a:ln>
        </p:spPr>
        <p:txBody>
          <a:bodyPr wrap="square" tIns="180000">
            <a:noAutofit/>
          </a:bodyPr>
          <a:lstStyle>
            <a:lvl1pPr>
              <a:defRPr/>
            </a:lvl1pPr>
          </a:lstStyle>
          <a:p>
            <a:pPr lvl="0"/>
            <a:r>
              <a:rPr lang="en-US"/>
              <a:t>Click to enter TEXT content ONLY.</a:t>
            </a:r>
            <a:br>
              <a:rPr lang="en-US"/>
            </a:br>
            <a:r>
              <a:rPr lang="en-US"/>
              <a:t>If text content appears outside of grey holder please reduce the size of the font.</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p:cNvSpPr>
            <a:spLocks noGrp="1"/>
          </p:cNvSpPr>
          <p:nvPr>
            <p:ph type="body" sz="quarter" idx="18" hasCustomPrompt="1"/>
          </p:nvPr>
        </p:nvSpPr>
        <p:spPr>
          <a:xfrm>
            <a:off x="365125" y="5792438"/>
            <a:ext cx="11460164" cy="298800"/>
          </a:xfrm>
          <a:prstGeom prst="rect">
            <a:avLst/>
          </a:prstGeom>
        </p:spPr>
        <p:txBody>
          <a:bodyPr wrap="square" lIns="0" tIns="72000" rIns="0" bIns="72000" anchor="b" anchorCtr="0">
            <a:noAutofit/>
          </a:bodyPr>
          <a:lstStyle>
            <a:lvl1pPr marL="0" indent="0">
              <a:spcBef>
                <a:spcPts val="0"/>
              </a:spcBef>
              <a:spcAft>
                <a:spcPts val="0"/>
              </a:spcAft>
              <a:buNone/>
              <a:defRPr sz="1200"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GB"/>
              <a:t>Insert Source text here</a:t>
            </a:r>
          </a:p>
        </p:txBody>
      </p:sp>
      <p:sp>
        <p:nvSpPr>
          <p:cNvPr id="11" name="Slide Number Placeholder 10">
            <a:extLst>
              <a:ext uri="{FF2B5EF4-FFF2-40B4-BE49-F238E27FC236}">
                <a16:creationId xmlns:a16="http://schemas.microsoft.com/office/drawing/2014/main" id="{BF0296A1-E119-4AEC-80A5-65FD719F9631}"/>
              </a:ext>
            </a:extLst>
          </p:cNvPr>
          <p:cNvSpPr>
            <a:spLocks noGrp="1"/>
          </p:cNvSpPr>
          <p:nvPr>
            <p:ph type="sldNum" sz="quarter" idx="21"/>
          </p:nvPr>
        </p:nvSpPr>
        <p:spPr/>
        <p:txBody>
          <a:bodyPr/>
          <a:lstStyle/>
          <a:p>
            <a:fld id="{9F9F533D-B52E-4A2F-BF72-0ADD2D94BD75}" type="slidenum">
              <a:rPr lang="en-GB" smtClean="0"/>
              <a:pPr/>
              <a:t>‹#›</a:t>
            </a:fld>
            <a:endParaRPr lang="en-GB" dirty="0"/>
          </a:p>
        </p:txBody>
      </p:sp>
      <p:sp>
        <p:nvSpPr>
          <p:cNvPr id="12" name="Title 1">
            <a:extLst>
              <a:ext uri="{FF2B5EF4-FFF2-40B4-BE49-F238E27FC236}">
                <a16:creationId xmlns:a16="http://schemas.microsoft.com/office/drawing/2014/main" id="{88C0D48C-007D-FEEC-D1DF-C00891876F0F}"/>
              </a:ext>
            </a:extLst>
          </p:cNvPr>
          <p:cNvSpPr>
            <a:spLocks noGrp="1"/>
          </p:cNvSpPr>
          <p:nvPr>
            <p:ph type="title"/>
          </p:nvPr>
        </p:nvSpPr>
        <p:spPr>
          <a:xfrm>
            <a:off x="365125" y="242888"/>
            <a:ext cx="11460163" cy="430887"/>
          </a:xfrm>
        </p:spPr>
        <p:txBody>
          <a:bodyPr/>
          <a:lstStyle/>
          <a:p>
            <a:r>
              <a:rPr lang="en-US"/>
              <a:t>Click to edit Master title style</a:t>
            </a:r>
          </a:p>
        </p:txBody>
      </p:sp>
      <p:sp>
        <p:nvSpPr>
          <p:cNvPr id="13" name="Subtitle 2">
            <a:extLst>
              <a:ext uri="{FF2B5EF4-FFF2-40B4-BE49-F238E27FC236}">
                <a16:creationId xmlns:a16="http://schemas.microsoft.com/office/drawing/2014/main" id="{1F6E4BF1-5B10-6CC3-60CB-FA773CAB8AF3}"/>
              </a:ext>
            </a:extLst>
          </p:cNvPr>
          <p:cNvSpPr>
            <a:spLocks noGrp="1"/>
          </p:cNvSpPr>
          <p:nvPr>
            <p:ph type="subTitle" idx="1" hasCustomPrompt="1"/>
          </p:nvPr>
        </p:nvSpPr>
        <p:spPr>
          <a:xfrm>
            <a:off x="365125" y="694950"/>
            <a:ext cx="11460164" cy="352800"/>
          </a:xfrm>
          <a:prstGeom prst="rect">
            <a:avLst/>
          </a:prstGeom>
        </p:spPr>
        <p:txBody>
          <a:bodyPr wrap="square" lIns="0" tIns="0" rIns="0" bIns="0" anchor="t" anchorCtr="0">
            <a:noAutofit/>
          </a:bodyPr>
          <a:lstStyle>
            <a:lvl1pPr marL="0" indent="0" algn="l">
              <a:spcBef>
                <a:spcPts val="0"/>
              </a:spcBef>
              <a:spcAft>
                <a:spcPts val="0"/>
              </a:spcAft>
              <a:buNone/>
              <a:defRPr sz="2400" i="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Click to enter slide subtitle</a:t>
            </a:r>
          </a:p>
        </p:txBody>
      </p:sp>
      <p:sp>
        <p:nvSpPr>
          <p:cNvPr id="14" name="Freeform: Shape 13">
            <a:extLst>
              <a:ext uri="{FF2B5EF4-FFF2-40B4-BE49-F238E27FC236}">
                <a16:creationId xmlns:a16="http://schemas.microsoft.com/office/drawing/2014/main" id="{099DCD39-6F77-D442-9C41-7FE9A4CBB7FE}"/>
              </a:ext>
            </a:extLst>
          </p:cNvPr>
          <p:cNvSpPr/>
          <p:nvPr userDrawn="1"/>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custDataLst>
      <p:tags r:id="rId1"/>
    </p:custDataLst>
    <p:extLst>
      <p:ext uri="{BB962C8B-B14F-4D97-AF65-F5344CB8AC3E}">
        <p14:creationId xmlns:p14="http://schemas.microsoft.com/office/powerpoint/2010/main" val="279769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11506200" cy="503236"/>
          </a:xfrm>
        </p:spPr>
        <p:txBody>
          <a:bodyPr>
            <a:noAutofit/>
          </a:bodyPr>
          <a:lstStyle>
            <a:lvl1pPr>
              <a:defRPr sz="28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6/24/2025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dirty="0"/>
          </a:p>
        </p:txBody>
      </p:sp>
    </p:spTree>
    <p:extLst>
      <p:ext uri="{BB962C8B-B14F-4D97-AF65-F5344CB8AC3E}">
        <p14:creationId xmlns:p14="http://schemas.microsoft.com/office/powerpoint/2010/main" val="2441596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A/SPADM">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AC59E1C-A015-4BA4-AB7D-EC00F37B815F}"/>
              </a:ext>
            </a:extLst>
          </p:cNvPr>
          <p:cNvSpPr/>
          <p:nvPr/>
        </p:nvSpPr>
        <p:spPr bwMode="auto">
          <a:xfrm>
            <a:off x="365126" y="1307574"/>
            <a:ext cx="1806576" cy="1396505"/>
          </a:xfrm>
          <a:prstGeom prst="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126000" rIns="0" bIns="0" numCol="1" spcCol="0" rtlCol="0" fromWordArt="0" anchor="t" anchorCtr="0" forceAA="0" compatLnSpc="1">
            <a:prstTxWarp prst="textNoShape">
              <a:avLst/>
            </a:prstTxWarp>
            <a:noAutofit/>
          </a:bodyPr>
          <a:lstStyle/>
          <a:p>
            <a:pPr algn="ctr" eaLnBrk="0" fontAlgn="auto" hangingPunct="0">
              <a:spcBef>
                <a:spcPts val="300"/>
              </a:spcBef>
              <a:spcAft>
                <a:spcPts val="300"/>
              </a:spcAft>
              <a:buClr>
                <a:schemeClr val="bg1"/>
              </a:buClr>
            </a:pPr>
            <a:r>
              <a:rPr lang="en-US" sz="1600" b="1" dirty="0">
                <a:solidFill>
                  <a:schemeClr val="tx2"/>
                </a:solidFill>
              </a:rPr>
              <a:t>Objectives</a:t>
            </a:r>
          </a:p>
        </p:txBody>
      </p:sp>
      <p:sp>
        <p:nvSpPr>
          <p:cNvPr id="34" name="Rectangle 33">
            <a:extLst>
              <a:ext uri="{FF2B5EF4-FFF2-40B4-BE49-F238E27FC236}">
                <a16:creationId xmlns:a16="http://schemas.microsoft.com/office/drawing/2014/main" id="{D4EBA022-30B3-B17F-5D7C-3A3D869D35FA}"/>
              </a:ext>
            </a:extLst>
          </p:cNvPr>
          <p:cNvSpPr>
            <a:spLocks/>
          </p:cNvSpPr>
          <p:nvPr/>
        </p:nvSpPr>
        <p:spPr bwMode="auto">
          <a:xfrm>
            <a:off x="365126" y="2778690"/>
            <a:ext cx="1806576" cy="1396505"/>
          </a:xfrm>
          <a:prstGeom prst="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126000" rIns="0" bIns="0" numCol="1" spcCol="0" rtlCol="0" fromWordArt="0" anchor="t" anchorCtr="0" forceAA="0" compatLnSpc="1">
            <a:prstTxWarp prst="textNoShape">
              <a:avLst/>
            </a:prstTxWarp>
            <a:noAutofit/>
          </a:bodyPr>
          <a:lstStyle/>
          <a:p>
            <a:pPr algn="ctr" eaLnBrk="0" fontAlgn="auto" hangingPunct="0">
              <a:spcBef>
                <a:spcPts val="300"/>
              </a:spcBef>
              <a:spcAft>
                <a:spcPts val="300"/>
              </a:spcAft>
              <a:buClr>
                <a:schemeClr val="bg1"/>
              </a:buClr>
            </a:pPr>
            <a:r>
              <a:rPr lang="en-US" sz="1600" b="1" dirty="0">
                <a:solidFill>
                  <a:schemeClr val="tx2"/>
                </a:solidFill>
              </a:rPr>
              <a:t>Key questions</a:t>
            </a:r>
          </a:p>
        </p:txBody>
      </p:sp>
      <p:sp>
        <p:nvSpPr>
          <p:cNvPr id="35" name="Rectangle 34">
            <a:extLst>
              <a:ext uri="{FF2B5EF4-FFF2-40B4-BE49-F238E27FC236}">
                <a16:creationId xmlns:a16="http://schemas.microsoft.com/office/drawing/2014/main" id="{FF5A742C-A049-77AC-C2E5-4272D118CC96}"/>
              </a:ext>
            </a:extLst>
          </p:cNvPr>
          <p:cNvSpPr>
            <a:spLocks/>
          </p:cNvSpPr>
          <p:nvPr/>
        </p:nvSpPr>
        <p:spPr bwMode="auto">
          <a:xfrm>
            <a:off x="365126" y="4249806"/>
            <a:ext cx="1806576" cy="1396505"/>
          </a:xfrm>
          <a:prstGeom prst="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126000" rIns="0" bIns="0" numCol="1" spcCol="0" rtlCol="0" fromWordArt="0" anchor="t" anchorCtr="0" forceAA="0" compatLnSpc="1">
            <a:prstTxWarp prst="textNoShape">
              <a:avLst/>
            </a:prstTxWarp>
            <a:noAutofit/>
          </a:bodyPr>
          <a:lstStyle/>
          <a:p>
            <a:pPr algn="ctr" eaLnBrk="0" fontAlgn="auto" hangingPunct="0">
              <a:spcBef>
                <a:spcPts val="300"/>
              </a:spcBef>
              <a:spcAft>
                <a:spcPts val="300"/>
              </a:spcAft>
              <a:buClr>
                <a:schemeClr val="bg1"/>
              </a:buClr>
            </a:pPr>
            <a:r>
              <a:rPr lang="en-US" sz="1600" b="1" dirty="0">
                <a:solidFill>
                  <a:schemeClr val="tx2"/>
                </a:solidFill>
              </a:rPr>
              <a:t>Next steps</a:t>
            </a:r>
          </a:p>
        </p:txBody>
      </p:sp>
      <p:sp>
        <p:nvSpPr>
          <p:cNvPr id="21" name="Rectangle 20">
            <a:extLst>
              <a:ext uri="{FF2B5EF4-FFF2-40B4-BE49-F238E27FC236}">
                <a16:creationId xmlns:a16="http://schemas.microsoft.com/office/drawing/2014/main" id="{E66507E6-44A7-B4B5-33F1-9F0C0DC0FDE1}"/>
              </a:ext>
            </a:extLst>
          </p:cNvPr>
          <p:cNvSpPr/>
          <p:nvPr/>
        </p:nvSpPr>
        <p:spPr bwMode="auto">
          <a:xfrm>
            <a:off x="365126" y="5720922"/>
            <a:ext cx="1806576" cy="363373"/>
          </a:xfrm>
          <a:prstGeom prst="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72000" rIns="0" bIns="0" numCol="1" spcCol="0" rtlCol="0" fromWordArt="0" anchor="t" anchorCtr="0" forceAA="0" compatLnSpc="1">
            <a:prstTxWarp prst="textNoShape">
              <a:avLst/>
            </a:prstTxWarp>
            <a:noAutofit/>
          </a:bodyPr>
          <a:lstStyle/>
          <a:p>
            <a:pPr algn="ctr" eaLnBrk="0" fontAlgn="auto" hangingPunct="0">
              <a:spcBef>
                <a:spcPts val="300"/>
              </a:spcBef>
              <a:spcAft>
                <a:spcPts val="300"/>
              </a:spcAft>
              <a:buClr>
                <a:schemeClr val="bg1"/>
              </a:buClr>
            </a:pPr>
            <a:r>
              <a:rPr lang="en-US" sz="1600" b="1" dirty="0">
                <a:solidFill>
                  <a:schemeClr val="tx2"/>
                </a:solidFill>
              </a:rPr>
              <a:t>Owner</a:t>
            </a:r>
          </a:p>
        </p:txBody>
      </p:sp>
      <p:sp>
        <p:nvSpPr>
          <p:cNvPr id="3" name="Footer Placeholder 2">
            <a:extLst>
              <a:ext uri="{FF2B5EF4-FFF2-40B4-BE49-F238E27FC236}">
                <a16:creationId xmlns:a16="http://schemas.microsoft.com/office/drawing/2014/main" id="{9B773ECA-2D04-B6E9-1FB4-377F08AA5D14}"/>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C3976886-926E-8975-E95D-5BCD6F82EEEF}"/>
              </a:ext>
            </a:extLst>
          </p:cNvPr>
          <p:cNvSpPr>
            <a:spLocks noGrp="1"/>
          </p:cNvSpPr>
          <p:nvPr>
            <p:ph type="sldNum" sz="quarter" idx="11"/>
          </p:nvPr>
        </p:nvSpPr>
        <p:spPr/>
        <p:txBody>
          <a:bodyPr/>
          <a:lstStyle/>
          <a:p>
            <a:fld id="{9F9F533D-B52E-4A2F-BF72-0ADD2D94BD75}" type="slidenum">
              <a:rPr lang="en-GB" smtClean="0"/>
              <a:pPr/>
              <a:t>‹#›</a:t>
            </a:fld>
            <a:endParaRPr lang="en-GB" dirty="0"/>
          </a:p>
        </p:txBody>
      </p:sp>
      <p:sp>
        <p:nvSpPr>
          <p:cNvPr id="5" name="Date Placeholder 4">
            <a:extLst>
              <a:ext uri="{FF2B5EF4-FFF2-40B4-BE49-F238E27FC236}">
                <a16:creationId xmlns:a16="http://schemas.microsoft.com/office/drawing/2014/main" id="{A15E9B4D-B613-11AE-72F8-5A0C3EBFD95A}"/>
              </a:ext>
            </a:extLst>
          </p:cNvPr>
          <p:cNvSpPr>
            <a:spLocks noGrp="1"/>
          </p:cNvSpPr>
          <p:nvPr>
            <p:ph type="dt" sz="half" idx="12"/>
          </p:nvPr>
        </p:nvSpPr>
        <p:spPr/>
        <p:txBody>
          <a:bodyPr/>
          <a:lstStyle/>
          <a:p>
            <a:fld id="{346B58B4-0D72-4C8B-9355-854FB5782278}" type="datetime4">
              <a:rPr lang="en-GB" smtClean="0"/>
              <a:t>24 June 2025</a:t>
            </a:fld>
            <a:endParaRPr lang="en-GB" dirty="0"/>
          </a:p>
        </p:txBody>
      </p:sp>
      <p:sp>
        <p:nvSpPr>
          <p:cNvPr id="6" name="Title 1">
            <a:extLst>
              <a:ext uri="{FF2B5EF4-FFF2-40B4-BE49-F238E27FC236}">
                <a16:creationId xmlns:a16="http://schemas.microsoft.com/office/drawing/2014/main" id="{25ABB6F2-78D4-BCC3-D950-5FAF7FCB8FDD}"/>
              </a:ext>
            </a:extLst>
          </p:cNvPr>
          <p:cNvSpPr>
            <a:spLocks noGrp="1"/>
          </p:cNvSpPr>
          <p:nvPr>
            <p:ph type="title" hasCustomPrompt="1"/>
          </p:nvPr>
        </p:nvSpPr>
        <p:spPr>
          <a:xfrm>
            <a:off x="365126" y="242888"/>
            <a:ext cx="7554912" cy="430887"/>
          </a:xfrm>
        </p:spPr>
        <p:txBody>
          <a:bodyPr/>
          <a:lstStyle>
            <a:lvl1pPr>
              <a:defRPr/>
            </a:lvl1pPr>
          </a:lstStyle>
          <a:p>
            <a:r>
              <a:rPr lang="en-US" dirty="0"/>
              <a:t>Click to add topic / paper title</a:t>
            </a:r>
          </a:p>
        </p:txBody>
      </p:sp>
      <p:sp>
        <p:nvSpPr>
          <p:cNvPr id="7" name="Subtitle 2">
            <a:extLst>
              <a:ext uri="{FF2B5EF4-FFF2-40B4-BE49-F238E27FC236}">
                <a16:creationId xmlns:a16="http://schemas.microsoft.com/office/drawing/2014/main" id="{FA46E8B4-4C83-8DD1-80BB-CC03BD24AFCC}"/>
              </a:ext>
            </a:extLst>
          </p:cNvPr>
          <p:cNvSpPr>
            <a:spLocks noGrp="1"/>
          </p:cNvSpPr>
          <p:nvPr>
            <p:ph type="subTitle" idx="1" hasCustomPrompt="1"/>
          </p:nvPr>
        </p:nvSpPr>
        <p:spPr>
          <a:xfrm>
            <a:off x="365125" y="694950"/>
            <a:ext cx="7554913" cy="352800"/>
          </a:xfrm>
          <a:prstGeom prst="rect">
            <a:avLst/>
          </a:prstGeom>
        </p:spPr>
        <p:txBody>
          <a:bodyPr wrap="square" lIns="0" tIns="0" rIns="0" bIns="0" anchor="t" anchorCtr="0">
            <a:noAutofit/>
          </a:bodyPr>
          <a:lstStyle>
            <a:lvl1pPr marL="0" indent="0" algn="l">
              <a:spcBef>
                <a:spcPts val="0"/>
              </a:spcBef>
              <a:spcAft>
                <a:spcPts val="0"/>
              </a:spcAft>
              <a:buNone/>
              <a:defRPr sz="2400" i="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slide subtitle</a:t>
            </a:r>
          </a:p>
        </p:txBody>
      </p:sp>
      <p:sp>
        <p:nvSpPr>
          <p:cNvPr id="10" name="Text Placeholder 9">
            <a:extLst>
              <a:ext uri="{FF2B5EF4-FFF2-40B4-BE49-F238E27FC236}">
                <a16:creationId xmlns:a16="http://schemas.microsoft.com/office/drawing/2014/main" id="{8E19B5E4-F2A8-7F44-855D-F41DDE3B3D9F}"/>
              </a:ext>
            </a:extLst>
          </p:cNvPr>
          <p:cNvSpPr>
            <a:spLocks noGrp="1"/>
          </p:cNvSpPr>
          <p:nvPr>
            <p:ph type="body" sz="quarter" idx="34" hasCustomPrompt="1"/>
          </p:nvPr>
        </p:nvSpPr>
        <p:spPr>
          <a:xfrm>
            <a:off x="8172450" y="694948"/>
            <a:ext cx="3649661" cy="352801"/>
          </a:xfrm>
        </p:spPr>
        <p:txBody>
          <a:bodyPr lIns="0" tIns="0" rIns="0" bIns="18000" anchor="b" anchorCtr="0">
            <a:noAutofit/>
          </a:bodyPr>
          <a:lstStyle>
            <a:lvl1pPr marL="0" indent="0" algn="r">
              <a:buNone/>
              <a:defRPr sz="1400" b="0">
                <a:solidFill>
                  <a:schemeClr val="tx1"/>
                </a:solidFill>
              </a:defRPr>
            </a:lvl1pPr>
          </a:lstStyle>
          <a:p>
            <a:pPr lvl="0"/>
            <a:r>
              <a:rPr lang="en-US" dirty="0"/>
              <a:t>Click to insert date of session </a:t>
            </a:r>
          </a:p>
        </p:txBody>
      </p:sp>
      <p:sp>
        <p:nvSpPr>
          <p:cNvPr id="23" name="Text Placeholder 6">
            <a:extLst>
              <a:ext uri="{FF2B5EF4-FFF2-40B4-BE49-F238E27FC236}">
                <a16:creationId xmlns:a16="http://schemas.microsoft.com/office/drawing/2014/main" id="{472F201F-277F-F24E-085D-8160B5FF4CE6}"/>
              </a:ext>
            </a:extLst>
          </p:cNvPr>
          <p:cNvSpPr>
            <a:spLocks noGrp="1"/>
          </p:cNvSpPr>
          <p:nvPr>
            <p:ph type="body" sz="quarter" idx="36" hasCustomPrompt="1"/>
          </p:nvPr>
        </p:nvSpPr>
        <p:spPr>
          <a:xfrm>
            <a:off x="365126" y="1777158"/>
            <a:ext cx="1695450" cy="926921"/>
          </a:xfrm>
          <a:prstGeom prst="rect">
            <a:avLst/>
          </a:prstGeom>
          <a:noFill/>
          <a:ln>
            <a:noFill/>
          </a:ln>
        </p:spPr>
        <p:txBody>
          <a:bodyPr lIns="72000" tIns="0" rIns="0" bIns="0" anchor="ctr" anchorCtr="0">
            <a:noAutofit/>
          </a:bodyPr>
          <a:lstStyle>
            <a:lvl1pPr marL="0" indent="0">
              <a:spcBef>
                <a:spcPts val="0"/>
              </a:spcBef>
              <a:spcAft>
                <a:spcPts val="0"/>
              </a:spcAft>
              <a:buFont typeface="+mj-lt"/>
              <a:buNone/>
              <a:defRPr sz="1200">
                <a:solidFill>
                  <a:schemeClr val="bg2"/>
                </a:solidFill>
              </a:defRPr>
            </a:lvl1pPr>
            <a:lvl2pPr marL="357542" indent="0">
              <a:buNone/>
              <a:defRPr/>
            </a:lvl2pPr>
          </a:lstStyle>
          <a:p>
            <a:pPr lvl="0"/>
            <a:r>
              <a:rPr lang="en-US" dirty="0"/>
              <a:t>Up to 5 clear, focused objectives </a:t>
            </a:r>
            <a:br>
              <a:rPr lang="en-US" dirty="0"/>
            </a:br>
            <a:r>
              <a:rPr lang="en-US" dirty="0"/>
              <a:t>(</a:t>
            </a:r>
            <a:r>
              <a:rPr lang="en-US" dirty="0" err="1"/>
              <a:t>i</a:t>
            </a:r>
            <a:r>
              <a:rPr lang="en-US" dirty="0"/>
              <a:t>) for decision, </a:t>
            </a:r>
            <a:br>
              <a:rPr lang="en-US" dirty="0"/>
            </a:br>
            <a:r>
              <a:rPr lang="en-US" dirty="0"/>
              <a:t>(ii) for input </a:t>
            </a:r>
            <a:br>
              <a:rPr lang="en-US" dirty="0"/>
            </a:br>
            <a:r>
              <a:rPr lang="en-US" dirty="0"/>
              <a:t>(iii) for awareness</a:t>
            </a:r>
          </a:p>
        </p:txBody>
      </p:sp>
      <p:sp>
        <p:nvSpPr>
          <p:cNvPr id="25" name="Rectangle 24">
            <a:extLst>
              <a:ext uri="{FF2B5EF4-FFF2-40B4-BE49-F238E27FC236}">
                <a16:creationId xmlns:a16="http://schemas.microsoft.com/office/drawing/2014/main" id="{1BD6FC89-B057-E6C5-C8EA-1FC8CB31B6CA}"/>
              </a:ext>
            </a:extLst>
          </p:cNvPr>
          <p:cNvSpPr/>
          <p:nvPr/>
        </p:nvSpPr>
        <p:spPr bwMode="auto">
          <a:xfrm>
            <a:off x="8172450" y="242888"/>
            <a:ext cx="3654425" cy="452059"/>
          </a:xfrm>
          <a:prstGeom prst="rect">
            <a:avLst/>
          </a:prstGeom>
          <a:no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54000" numCol="1" spcCol="0" rtlCol="0" fromWordArt="0" anchor="b" anchorCtr="0" forceAA="0" compatLnSpc="1">
            <a:prstTxWarp prst="textNoShape">
              <a:avLst/>
            </a:prstTxWarp>
            <a:noAutofit/>
          </a:bodyPr>
          <a:lstStyle/>
          <a:p>
            <a:pPr algn="r" eaLnBrk="0" fontAlgn="auto" hangingPunct="0">
              <a:spcBef>
                <a:spcPts val="300"/>
              </a:spcBef>
              <a:spcAft>
                <a:spcPts val="300"/>
              </a:spcAft>
              <a:buClr>
                <a:schemeClr val="bg1"/>
              </a:buClr>
            </a:pPr>
            <a:r>
              <a:rPr lang="en-US" sz="1800" b="1" kern="0" dirty="0">
                <a:solidFill>
                  <a:schemeClr val="tx2"/>
                </a:solidFill>
              </a:rPr>
              <a:t>Session date:</a:t>
            </a:r>
          </a:p>
        </p:txBody>
      </p:sp>
      <p:sp>
        <p:nvSpPr>
          <p:cNvPr id="24" name="Text Placeholder 6">
            <a:extLst>
              <a:ext uri="{FF2B5EF4-FFF2-40B4-BE49-F238E27FC236}">
                <a16:creationId xmlns:a16="http://schemas.microsoft.com/office/drawing/2014/main" id="{B166E02B-F260-FEAF-DDEB-67922AA11E6E}"/>
              </a:ext>
            </a:extLst>
          </p:cNvPr>
          <p:cNvSpPr>
            <a:spLocks noGrp="1"/>
          </p:cNvSpPr>
          <p:nvPr>
            <p:ph type="body" sz="quarter" idx="37" hasCustomPrompt="1"/>
          </p:nvPr>
        </p:nvSpPr>
        <p:spPr>
          <a:xfrm>
            <a:off x="365126" y="3337172"/>
            <a:ext cx="1695450" cy="838023"/>
          </a:xfrm>
          <a:prstGeom prst="rect">
            <a:avLst/>
          </a:prstGeom>
          <a:noFill/>
          <a:ln>
            <a:noFill/>
          </a:ln>
        </p:spPr>
        <p:txBody>
          <a:bodyPr lIns="72000" tIns="0" rIns="0" bIns="0" anchor="ctr" anchorCtr="0">
            <a:noAutofit/>
          </a:bodyPr>
          <a:lstStyle>
            <a:lvl1pPr marL="0" indent="0">
              <a:spcBef>
                <a:spcPts val="0"/>
              </a:spcBef>
              <a:spcAft>
                <a:spcPts val="0"/>
              </a:spcAft>
              <a:buFont typeface="+mj-lt"/>
              <a:buNone/>
              <a:defRPr sz="1200">
                <a:solidFill>
                  <a:schemeClr val="bg2"/>
                </a:solidFill>
              </a:defRPr>
            </a:lvl1pPr>
            <a:lvl2pPr marL="357542" indent="0">
              <a:buNone/>
              <a:defRPr/>
            </a:lvl2pPr>
          </a:lstStyle>
          <a:p>
            <a:pPr lvl="0"/>
            <a:r>
              <a:rPr lang="en-US" dirty="0"/>
              <a:t>Up to 5 key questions to be addressed at the meeting</a:t>
            </a:r>
          </a:p>
        </p:txBody>
      </p:sp>
      <p:sp>
        <p:nvSpPr>
          <p:cNvPr id="90" name="Freeform: Shape 89">
            <a:extLst>
              <a:ext uri="{FF2B5EF4-FFF2-40B4-BE49-F238E27FC236}">
                <a16:creationId xmlns:a16="http://schemas.microsoft.com/office/drawing/2014/main" id="{9EA22563-2363-AB1F-DC9F-7A5457933645}"/>
              </a:ext>
            </a:extLst>
          </p:cNvPr>
          <p:cNvSpPr/>
          <p:nvPr/>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54" name="Text Placeholder 53">
            <a:extLst>
              <a:ext uri="{FF2B5EF4-FFF2-40B4-BE49-F238E27FC236}">
                <a16:creationId xmlns:a16="http://schemas.microsoft.com/office/drawing/2014/main" id="{82C5C591-14F5-449A-187A-1D9A683E961E}"/>
              </a:ext>
            </a:extLst>
          </p:cNvPr>
          <p:cNvSpPr>
            <a:spLocks noGrp="1"/>
          </p:cNvSpPr>
          <p:nvPr>
            <p:ph type="body" sz="quarter" idx="44" hasCustomPrompt="1"/>
          </p:nvPr>
        </p:nvSpPr>
        <p:spPr>
          <a:xfrm>
            <a:off x="2260405" y="1307574"/>
            <a:ext cx="9557738" cy="1396505"/>
          </a:xfrm>
          <a:prstGeom prst="rect">
            <a:avLst/>
          </a:prstGeom>
          <a:solidFill>
            <a:schemeClr val="bg1">
              <a:lumMod val="95000"/>
            </a:schemeClr>
          </a:solidFill>
          <a:ln>
            <a:noFill/>
          </a:ln>
        </p:spPr>
        <p:txBody>
          <a:bodyPr wrap="square" lIns="180000" tIns="144000" rIns="0" bIns="72000" anchor="t" anchorCtr="0">
            <a:noAutofit/>
          </a:bodyPr>
          <a:lstStyle>
            <a:lvl1pPr marL="342900" indent="-342900">
              <a:spcBef>
                <a:spcPts val="300"/>
              </a:spcBef>
              <a:spcAft>
                <a:spcPts val="300"/>
              </a:spcAft>
              <a:buSzPct val="100000"/>
              <a:buFont typeface="+mj-lt"/>
              <a:buAutoNum type="arabicPeriod"/>
              <a:defRPr sz="1200"/>
            </a:lvl1pPr>
            <a:lvl2pPr marL="357542" indent="0">
              <a:buNone/>
              <a:defRPr/>
            </a:lvl2pPr>
          </a:lstStyle>
          <a:p>
            <a:pPr lvl="0"/>
            <a:r>
              <a:rPr lang="en-US" dirty="0"/>
              <a:t>DECISION: To seek X’s [single point accountable decision maker] decision to implement A</a:t>
            </a:r>
            <a:br>
              <a:rPr lang="en-US" dirty="0"/>
            </a:br>
            <a:r>
              <a:rPr lang="en-US" dirty="0"/>
              <a:t>INPUT: To receive input to the proposed plan for B</a:t>
            </a:r>
            <a:br>
              <a:rPr lang="en-US" dirty="0"/>
            </a:br>
            <a:r>
              <a:rPr lang="en-US" dirty="0"/>
              <a:t>AWARENESS: To update XXX regarding C</a:t>
            </a:r>
          </a:p>
        </p:txBody>
      </p:sp>
      <p:sp>
        <p:nvSpPr>
          <p:cNvPr id="55" name="Text Placeholder 54">
            <a:extLst>
              <a:ext uri="{FF2B5EF4-FFF2-40B4-BE49-F238E27FC236}">
                <a16:creationId xmlns:a16="http://schemas.microsoft.com/office/drawing/2014/main" id="{54077D3A-2E14-68B6-5E16-413475F36C3A}"/>
              </a:ext>
            </a:extLst>
          </p:cNvPr>
          <p:cNvSpPr>
            <a:spLocks noGrp="1"/>
          </p:cNvSpPr>
          <p:nvPr>
            <p:ph type="body" sz="quarter" idx="45" hasCustomPrompt="1"/>
          </p:nvPr>
        </p:nvSpPr>
        <p:spPr>
          <a:xfrm>
            <a:off x="2260405" y="2778690"/>
            <a:ext cx="9557738" cy="1396505"/>
          </a:xfrm>
          <a:prstGeom prst="rect">
            <a:avLst/>
          </a:prstGeom>
          <a:solidFill>
            <a:schemeClr val="bg1">
              <a:lumMod val="95000"/>
            </a:schemeClr>
          </a:solidFill>
          <a:ln>
            <a:noFill/>
          </a:ln>
        </p:spPr>
        <p:txBody>
          <a:bodyPr wrap="square" lIns="180000" tIns="144000" rIns="0" bIns="72000" anchor="t" anchorCtr="0">
            <a:noAutofit/>
          </a:bodyPr>
          <a:lstStyle>
            <a:lvl1pPr marL="342900" indent="-342900">
              <a:spcBef>
                <a:spcPts val="300"/>
              </a:spcBef>
              <a:spcAft>
                <a:spcPts val="300"/>
              </a:spcAft>
              <a:buSzPct val="100000"/>
              <a:buFont typeface="+mj-lt"/>
              <a:buAutoNum type="arabicPeriod"/>
              <a:defRPr sz="1200"/>
            </a:lvl1pPr>
            <a:lvl2pPr marL="357542" indent="0">
              <a:buNone/>
              <a:defRPr/>
            </a:lvl2pPr>
          </a:lstStyle>
          <a:p>
            <a:pPr lvl="0"/>
            <a:r>
              <a:rPr lang="en-US" dirty="0"/>
              <a:t>Does XXX have further input on the proposals set out or require additional information?</a:t>
            </a:r>
            <a:br>
              <a:rPr lang="en-US" dirty="0"/>
            </a:br>
            <a:r>
              <a:rPr lang="en-US" dirty="0"/>
              <a:t>Is XXX supportive of the recommendation to x, y, z?</a:t>
            </a:r>
            <a:br>
              <a:rPr lang="en-US" dirty="0"/>
            </a:br>
            <a:r>
              <a:rPr lang="en-US" dirty="0"/>
              <a:t>Does XXX support the approach outlined to x, y, z?</a:t>
            </a:r>
          </a:p>
        </p:txBody>
      </p:sp>
      <p:sp>
        <p:nvSpPr>
          <p:cNvPr id="56" name="Text Placeholder 55">
            <a:extLst>
              <a:ext uri="{FF2B5EF4-FFF2-40B4-BE49-F238E27FC236}">
                <a16:creationId xmlns:a16="http://schemas.microsoft.com/office/drawing/2014/main" id="{5DE7D720-AF89-6DE4-D2E5-33C7B01B7E91}"/>
              </a:ext>
            </a:extLst>
          </p:cNvPr>
          <p:cNvSpPr>
            <a:spLocks noGrp="1"/>
          </p:cNvSpPr>
          <p:nvPr>
            <p:ph type="body" sz="quarter" idx="46" hasCustomPrompt="1"/>
          </p:nvPr>
        </p:nvSpPr>
        <p:spPr>
          <a:xfrm>
            <a:off x="2260405" y="4249806"/>
            <a:ext cx="9557738" cy="1396505"/>
          </a:xfrm>
          <a:prstGeom prst="rect">
            <a:avLst/>
          </a:prstGeom>
          <a:solidFill>
            <a:schemeClr val="bg1">
              <a:lumMod val="95000"/>
            </a:schemeClr>
          </a:solidFill>
          <a:ln>
            <a:noFill/>
          </a:ln>
        </p:spPr>
        <p:txBody>
          <a:bodyPr wrap="square" lIns="180000" tIns="144000" rIns="0" bIns="72000" anchor="t" anchorCtr="0">
            <a:noAutofit/>
          </a:bodyPr>
          <a:lstStyle>
            <a:lvl1pPr marL="342900" indent="-342900">
              <a:spcBef>
                <a:spcPts val="300"/>
              </a:spcBef>
              <a:spcAft>
                <a:spcPts val="300"/>
              </a:spcAft>
              <a:buSzPct val="100000"/>
              <a:buFont typeface="+mj-lt"/>
              <a:buAutoNum type="arabicPeriod"/>
              <a:defRPr sz="1200"/>
            </a:lvl1pPr>
            <a:lvl2pPr marL="357542" indent="0">
              <a:buNone/>
              <a:defRPr/>
            </a:lvl2pPr>
          </a:lstStyle>
          <a:p>
            <a:pPr lvl="0"/>
            <a:r>
              <a:rPr lang="en-US" dirty="0"/>
              <a:t>Key steps following XXX review / decision</a:t>
            </a:r>
          </a:p>
        </p:txBody>
      </p:sp>
      <p:sp>
        <p:nvSpPr>
          <p:cNvPr id="57" name="Text Placeholder 56">
            <a:extLst>
              <a:ext uri="{FF2B5EF4-FFF2-40B4-BE49-F238E27FC236}">
                <a16:creationId xmlns:a16="http://schemas.microsoft.com/office/drawing/2014/main" id="{8C53FB3B-975B-80D5-29B3-81DC27DCAC8F}"/>
              </a:ext>
            </a:extLst>
          </p:cNvPr>
          <p:cNvSpPr>
            <a:spLocks noGrp="1"/>
          </p:cNvSpPr>
          <p:nvPr>
            <p:ph type="body" sz="quarter" idx="48" hasCustomPrompt="1"/>
          </p:nvPr>
        </p:nvSpPr>
        <p:spPr>
          <a:xfrm>
            <a:off x="2260405" y="5720922"/>
            <a:ext cx="9557738" cy="363373"/>
          </a:xfrm>
          <a:prstGeom prst="rect">
            <a:avLst/>
          </a:prstGeom>
          <a:solidFill>
            <a:schemeClr val="bg1">
              <a:lumMod val="95000"/>
            </a:schemeClr>
          </a:solidFill>
          <a:ln>
            <a:noFill/>
          </a:ln>
        </p:spPr>
        <p:txBody>
          <a:bodyPr wrap="square" lIns="180000" tIns="36000" rIns="0" bIns="36000" anchor="ctr" anchorCtr="0">
            <a:noAutofit/>
          </a:bodyPr>
          <a:lstStyle>
            <a:lvl1pPr marL="0" indent="0">
              <a:spcBef>
                <a:spcPts val="0"/>
              </a:spcBef>
              <a:spcAft>
                <a:spcPts val="0"/>
              </a:spcAft>
              <a:buSzPct val="100000"/>
              <a:buFont typeface="+mj-lt"/>
              <a:buNone/>
              <a:defRPr sz="1200"/>
            </a:lvl1pPr>
            <a:lvl2pPr marL="357542" indent="0">
              <a:buNone/>
              <a:defRPr/>
            </a:lvl2pPr>
          </a:lstStyle>
          <a:p>
            <a:pPr lvl="0"/>
            <a:r>
              <a:rPr lang="en-US" dirty="0"/>
              <a:t>Single person accountable for this topic / paper</a:t>
            </a:r>
          </a:p>
        </p:txBody>
      </p:sp>
      <p:sp>
        <p:nvSpPr>
          <p:cNvPr id="2" name="Rectangle 1">
            <a:extLst>
              <a:ext uri="{FF2B5EF4-FFF2-40B4-BE49-F238E27FC236}">
                <a16:creationId xmlns:a16="http://schemas.microsoft.com/office/drawing/2014/main" id="{E99A99C6-B235-2720-3500-EE89CB56CE50}"/>
              </a:ext>
            </a:extLst>
          </p:cNvPr>
          <p:cNvSpPr/>
          <p:nvPr userDrawn="1"/>
        </p:nvSpPr>
        <p:spPr bwMode="auto">
          <a:xfrm>
            <a:off x="365126" y="1307574"/>
            <a:ext cx="1806576" cy="1396505"/>
          </a:xfrm>
          <a:prstGeom prst="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126000" rIns="0" bIns="0" numCol="1" spcCol="0" rtlCol="0" fromWordArt="0" anchor="t" anchorCtr="0" forceAA="0" compatLnSpc="1">
            <a:prstTxWarp prst="textNoShape">
              <a:avLst/>
            </a:prstTxWarp>
            <a:noAutofit/>
          </a:bodyPr>
          <a:lstStyle/>
          <a:p>
            <a:pPr algn="ctr" eaLnBrk="0" fontAlgn="auto" hangingPunct="0">
              <a:spcBef>
                <a:spcPts val="300"/>
              </a:spcBef>
              <a:spcAft>
                <a:spcPts val="300"/>
              </a:spcAft>
              <a:buClr>
                <a:schemeClr val="bg1"/>
              </a:buClr>
            </a:pPr>
            <a:r>
              <a:rPr lang="en-US" sz="1600" b="1" dirty="0">
                <a:solidFill>
                  <a:schemeClr val="tx2"/>
                </a:solidFill>
              </a:rPr>
              <a:t>Objectives</a:t>
            </a:r>
          </a:p>
        </p:txBody>
      </p:sp>
      <p:sp>
        <p:nvSpPr>
          <p:cNvPr id="8" name="Rectangle 7">
            <a:extLst>
              <a:ext uri="{FF2B5EF4-FFF2-40B4-BE49-F238E27FC236}">
                <a16:creationId xmlns:a16="http://schemas.microsoft.com/office/drawing/2014/main" id="{3B9E051E-8049-FCFD-A54B-E240AC53D1B2}"/>
              </a:ext>
            </a:extLst>
          </p:cNvPr>
          <p:cNvSpPr>
            <a:spLocks/>
          </p:cNvSpPr>
          <p:nvPr userDrawn="1"/>
        </p:nvSpPr>
        <p:spPr bwMode="auto">
          <a:xfrm>
            <a:off x="365126" y="2778690"/>
            <a:ext cx="1806576" cy="1396505"/>
          </a:xfrm>
          <a:prstGeom prst="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126000" rIns="0" bIns="0" numCol="1" spcCol="0" rtlCol="0" fromWordArt="0" anchor="t" anchorCtr="0" forceAA="0" compatLnSpc="1">
            <a:prstTxWarp prst="textNoShape">
              <a:avLst/>
            </a:prstTxWarp>
            <a:noAutofit/>
          </a:bodyPr>
          <a:lstStyle/>
          <a:p>
            <a:pPr algn="ctr" eaLnBrk="0" fontAlgn="auto" hangingPunct="0">
              <a:spcBef>
                <a:spcPts val="300"/>
              </a:spcBef>
              <a:spcAft>
                <a:spcPts val="300"/>
              </a:spcAft>
              <a:buClr>
                <a:schemeClr val="bg1"/>
              </a:buClr>
            </a:pPr>
            <a:r>
              <a:rPr lang="en-US" sz="1600" b="1" dirty="0">
                <a:solidFill>
                  <a:schemeClr val="tx2"/>
                </a:solidFill>
              </a:rPr>
              <a:t>Key questions</a:t>
            </a:r>
          </a:p>
        </p:txBody>
      </p:sp>
      <p:sp>
        <p:nvSpPr>
          <p:cNvPr id="9" name="Rectangle 8">
            <a:extLst>
              <a:ext uri="{FF2B5EF4-FFF2-40B4-BE49-F238E27FC236}">
                <a16:creationId xmlns:a16="http://schemas.microsoft.com/office/drawing/2014/main" id="{DCE8FC5E-A678-F4F9-6FC7-EEAB2E69AF78}"/>
              </a:ext>
            </a:extLst>
          </p:cNvPr>
          <p:cNvSpPr>
            <a:spLocks/>
          </p:cNvSpPr>
          <p:nvPr userDrawn="1"/>
        </p:nvSpPr>
        <p:spPr bwMode="auto">
          <a:xfrm>
            <a:off x="365126" y="4249806"/>
            <a:ext cx="1806576" cy="1396505"/>
          </a:xfrm>
          <a:prstGeom prst="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126000" rIns="0" bIns="0" numCol="1" spcCol="0" rtlCol="0" fromWordArt="0" anchor="t" anchorCtr="0" forceAA="0" compatLnSpc="1">
            <a:prstTxWarp prst="textNoShape">
              <a:avLst/>
            </a:prstTxWarp>
            <a:noAutofit/>
          </a:bodyPr>
          <a:lstStyle/>
          <a:p>
            <a:pPr algn="ctr" eaLnBrk="0" fontAlgn="auto" hangingPunct="0">
              <a:spcBef>
                <a:spcPts val="300"/>
              </a:spcBef>
              <a:spcAft>
                <a:spcPts val="300"/>
              </a:spcAft>
              <a:buClr>
                <a:schemeClr val="bg1"/>
              </a:buClr>
            </a:pPr>
            <a:r>
              <a:rPr lang="en-US" sz="1600" b="1" dirty="0">
                <a:solidFill>
                  <a:schemeClr val="tx2"/>
                </a:solidFill>
              </a:rPr>
              <a:t>Next steps</a:t>
            </a:r>
          </a:p>
        </p:txBody>
      </p:sp>
      <p:sp>
        <p:nvSpPr>
          <p:cNvPr id="11" name="Rectangle 10">
            <a:extLst>
              <a:ext uri="{FF2B5EF4-FFF2-40B4-BE49-F238E27FC236}">
                <a16:creationId xmlns:a16="http://schemas.microsoft.com/office/drawing/2014/main" id="{B25B3DF6-C945-56A1-A6D2-AC4E6E31179A}"/>
              </a:ext>
            </a:extLst>
          </p:cNvPr>
          <p:cNvSpPr/>
          <p:nvPr userDrawn="1"/>
        </p:nvSpPr>
        <p:spPr bwMode="auto">
          <a:xfrm>
            <a:off x="365126" y="5720922"/>
            <a:ext cx="1806576" cy="363373"/>
          </a:xfrm>
          <a:prstGeom prst="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72000" rIns="0" bIns="0" numCol="1" spcCol="0" rtlCol="0" fromWordArt="0" anchor="t" anchorCtr="0" forceAA="0" compatLnSpc="1">
            <a:prstTxWarp prst="textNoShape">
              <a:avLst/>
            </a:prstTxWarp>
            <a:noAutofit/>
          </a:bodyPr>
          <a:lstStyle/>
          <a:p>
            <a:pPr algn="ctr" eaLnBrk="0" fontAlgn="auto" hangingPunct="0">
              <a:spcBef>
                <a:spcPts val="300"/>
              </a:spcBef>
              <a:spcAft>
                <a:spcPts val="300"/>
              </a:spcAft>
              <a:buClr>
                <a:schemeClr val="bg1"/>
              </a:buClr>
            </a:pPr>
            <a:r>
              <a:rPr lang="en-US" sz="1600" b="1" dirty="0">
                <a:solidFill>
                  <a:schemeClr val="tx2"/>
                </a:solidFill>
              </a:rPr>
              <a:t>Owner</a:t>
            </a:r>
          </a:p>
        </p:txBody>
      </p:sp>
      <p:sp>
        <p:nvSpPr>
          <p:cNvPr id="12" name="Rectangle 11">
            <a:extLst>
              <a:ext uri="{FF2B5EF4-FFF2-40B4-BE49-F238E27FC236}">
                <a16:creationId xmlns:a16="http://schemas.microsoft.com/office/drawing/2014/main" id="{DF88839E-C216-4873-F020-A965C577DAF8}"/>
              </a:ext>
            </a:extLst>
          </p:cNvPr>
          <p:cNvSpPr/>
          <p:nvPr userDrawn="1"/>
        </p:nvSpPr>
        <p:spPr bwMode="auto">
          <a:xfrm>
            <a:off x="8172450" y="242888"/>
            <a:ext cx="3654425" cy="452059"/>
          </a:xfrm>
          <a:prstGeom prst="rect">
            <a:avLst/>
          </a:prstGeom>
          <a:no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54000" numCol="1" spcCol="0" rtlCol="0" fromWordArt="0" anchor="b" anchorCtr="0" forceAA="0" compatLnSpc="1">
            <a:prstTxWarp prst="textNoShape">
              <a:avLst/>
            </a:prstTxWarp>
            <a:noAutofit/>
          </a:bodyPr>
          <a:lstStyle/>
          <a:p>
            <a:pPr algn="r" eaLnBrk="0" fontAlgn="auto" hangingPunct="0">
              <a:spcBef>
                <a:spcPts val="300"/>
              </a:spcBef>
              <a:spcAft>
                <a:spcPts val="300"/>
              </a:spcAft>
              <a:buClr>
                <a:schemeClr val="bg1"/>
              </a:buClr>
            </a:pPr>
            <a:r>
              <a:rPr lang="en-US" sz="1800" b="1" kern="0" dirty="0">
                <a:solidFill>
                  <a:schemeClr val="tx2"/>
                </a:solidFill>
              </a:rPr>
              <a:t>Session date:</a:t>
            </a:r>
          </a:p>
        </p:txBody>
      </p:sp>
      <p:sp>
        <p:nvSpPr>
          <p:cNvPr id="13" name="Text Placeholder 6">
            <a:extLst>
              <a:ext uri="{FF2B5EF4-FFF2-40B4-BE49-F238E27FC236}">
                <a16:creationId xmlns:a16="http://schemas.microsoft.com/office/drawing/2014/main" id="{41D1E881-0EAE-876E-66F9-7BE9CD740EA1}"/>
              </a:ext>
            </a:extLst>
          </p:cNvPr>
          <p:cNvSpPr>
            <a:spLocks noGrp="1"/>
          </p:cNvSpPr>
          <p:nvPr>
            <p:ph type="body" sz="quarter" idx="37" hasCustomPrompt="1"/>
          </p:nvPr>
        </p:nvSpPr>
        <p:spPr>
          <a:xfrm>
            <a:off x="365126" y="3337172"/>
            <a:ext cx="1695450" cy="838023"/>
          </a:xfrm>
          <a:prstGeom prst="rect">
            <a:avLst/>
          </a:prstGeom>
          <a:noFill/>
          <a:ln>
            <a:noFill/>
          </a:ln>
        </p:spPr>
        <p:txBody>
          <a:bodyPr lIns="72000" tIns="0" rIns="0" bIns="0" anchor="ctr" anchorCtr="0">
            <a:noAutofit/>
          </a:bodyPr>
          <a:lstStyle>
            <a:lvl1pPr marL="0" indent="0">
              <a:spcBef>
                <a:spcPts val="0"/>
              </a:spcBef>
              <a:spcAft>
                <a:spcPts val="0"/>
              </a:spcAft>
              <a:buFont typeface="+mj-lt"/>
              <a:buNone/>
              <a:defRPr sz="1200">
                <a:solidFill>
                  <a:schemeClr val="bg2"/>
                </a:solidFill>
              </a:defRPr>
            </a:lvl1pPr>
            <a:lvl2pPr marL="357542" indent="0">
              <a:buNone/>
              <a:defRPr/>
            </a:lvl2pPr>
          </a:lstStyle>
          <a:p>
            <a:pPr lvl="0"/>
            <a:r>
              <a:rPr lang="en-US" dirty="0"/>
              <a:t>Up to 5 key questions to be addressed at the meeting</a:t>
            </a:r>
          </a:p>
        </p:txBody>
      </p:sp>
      <p:sp>
        <p:nvSpPr>
          <p:cNvPr id="14" name="Freeform: Shape 13">
            <a:extLst>
              <a:ext uri="{FF2B5EF4-FFF2-40B4-BE49-F238E27FC236}">
                <a16:creationId xmlns:a16="http://schemas.microsoft.com/office/drawing/2014/main" id="{3B4A7AA8-50D7-2FFC-F51D-207317C17DEF}"/>
              </a:ext>
            </a:extLst>
          </p:cNvPr>
          <p:cNvSpPr/>
          <p:nvPr userDrawn="1"/>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custDataLst>
      <p:tags r:id="rId1"/>
    </p:custDataLst>
    <p:extLst>
      <p:ext uri="{BB962C8B-B14F-4D97-AF65-F5344CB8AC3E}">
        <p14:creationId xmlns:p14="http://schemas.microsoft.com/office/powerpoint/2010/main" val="173039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E000430-8A32-4EA0-BAD1-A7727B812F8C}"/>
              </a:ext>
            </a:extLst>
          </p:cNvPr>
          <p:cNvSpPr>
            <a:spLocks noGrp="1"/>
          </p:cNvSpPr>
          <p:nvPr>
            <p:ph type="dt" sz="half" idx="10"/>
          </p:nvPr>
        </p:nvSpPr>
        <p:spPr/>
        <p:txBody>
          <a:bodyPr/>
          <a:lstStyle/>
          <a:p>
            <a:fld id="{02542794-638D-4328-B0BC-C610FB243ADC}" type="datetime4">
              <a:rPr lang="en-GB" smtClean="0"/>
              <a:t>24 June 2025</a:t>
            </a:fld>
            <a:endParaRPr lang="en-GB" dirty="0"/>
          </a:p>
        </p:txBody>
      </p:sp>
      <p:sp>
        <p:nvSpPr>
          <p:cNvPr id="4" name="Footer Placeholder 3">
            <a:extLst>
              <a:ext uri="{FF2B5EF4-FFF2-40B4-BE49-F238E27FC236}">
                <a16:creationId xmlns:a16="http://schemas.microsoft.com/office/drawing/2014/main" id="{F706E0BB-62AD-47AF-909C-4F33FB5616E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53CEE5C-8451-457A-BD36-F438731DB091}"/>
              </a:ext>
            </a:extLst>
          </p:cNvPr>
          <p:cNvSpPr>
            <a:spLocks noGrp="1"/>
          </p:cNvSpPr>
          <p:nvPr>
            <p:ph type="sldNum" sz="quarter" idx="12"/>
          </p:nvPr>
        </p:nvSpPr>
        <p:spPr/>
        <p:txBody>
          <a:bodyPr/>
          <a:lstStyle/>
          <a:p>
            <a:fld id="{9F9F533D-B52E-4A2F-BF72-0ADD2D94BD75}" type="slidenum">
              <a:rPr lang="en-GB" smtClean="0"/>
              <a:pPr/>
              <a:t>‹#›</a:t>
            </a:fld>
            <a:endParaRPr lang="en-GB" dirty="0"/>
          </a:p>
        </p:txBody>
      </p:sp>
      <p:sp>
        <p:nvSpPr>
          <p:cNvPr id="19" name="Text Placeholder 18">
            <a:extLst>
              <a:ext uri="{FF2B5EF4-FFF2-40B4-BE49-F238E27FC236}">
                <a16:creationId xmlns:a16="http://schemas.microsoft.com/office/drawing/2014/main" id="{61071252-BD8E-4D3D-BF35-8427544DDF49}"/>
              </a:ext>
            </a:extLst>
          </p:cNvPr>
          <p:cNvSpPr>
            <a:spLocks noGrp="1"/>
          </p:cNvSpPr>
          <p:nvPr>
            <p:ph type="body" sz="quarter" idx="13" hasCustomPrompt="1"/>
          </p:nvPr>
        </p:nvSpPr>
        <p:spPr>
          <a:xfrm>
            <a:off x="5113176" y="242888"/>
            <a:ext cx="6712112" cy="5848350"/>
          </a:xfrm>
        </p:spPr>
        <p:txBody>
          <a:bodyPr lIns="0" tIns="406800" rIns="0" bIns="180000" anchor="t">
            <a:noAutofit/>
          </a:bodyPr>
          <a:lstStyle>
            <a:lvl1pPr marL="720000" indent="-720000">
              <a:spcBef>
                <a:spcPts val="1200"/>
              </a:spcBef>
              <a:spcAft>
                <a:spcPts val="1200"/>
              </a:spcAft>
              <a:buClr>
                <a:schemeClr val="tx2"/>
              </a:buClr>
              <a:buSzPct val="100000"/>
              <a:buFont typeface="+mj-lt"/>
              <a:buAutoNum type="arabicPeriod"/>
              <a:defRPr sz="2800"/>
            </a:lvl1pPr>
            <a:lvl2pPr marL="814742" indent="-457200">
              <a:buClr>
                <a:schemeClr val="tx2"/>
              </a:buClr>
              <a:buFont typeface="+mj-lt"/>
              <a:buAutoNum type="arabicPeriod"/>
              <a:defRPr/>
            </a:lvl2pPr>
            <a:lvl3pPr marL="1177182" indent="-457200">
              <a:buClr>
                <a:schemeClr val="tx2"/>
              </a:buClr>
              <a:buFont typeface="+mj-lt"/>
              <a:buAutoNum type="arabicPeriod"/>
              <a:defRPr/>
            </a:lvl3pPr>
            <a:lvl4pPr>
              <a:buClr>
                <a:schemeClr val="tx2"/>
              </a:buClr>
              <a:buFont typeface="+mj-lt"/>
              <a:buAutoNum type="arabicPeriod"/>
              <a:defRPr/>
            </a:lvl4pPr>
            <a:lvl5pPr>
              <a:buClr>
                <a:schemeClr val="tx2"/>
              </a:buClr>
              <a:buFont typeface="+mj-lt"/>
              <a:buAutoNum type="arabicPeriod"/>
              <a:defRPr/>
            </a:lvl5pPr>
          </a:lstStyle>
          <a:p>
            <a:pPr lvl="0"/>
            <a:r>
              <a:rPr lang="en-GB" dirty="0"/>
              <a:t>Agenda point 1, add text here.</a:t>
            </a:r>
            <a:br>
              <a:rPr lang="en-GB" dirty="0"/>
            </a:br>
            <a:r>
              <a:rPr lang="en-GB" dirty="0"/>
              <a:t>Agenda point 2, add text here.</a:t>
            </a:r>
            <a:br>
              <a:rPr lang="en-GB" dirty="0"/>
            </a:br>
            <a:r>
              <a:rPr lang="en-GB" dirty="0"/>
              <a:t>Agenda point 3, add text here.</a:t>
            </a:r>
            <a:br>
              <a:rPr lang="en-GB" dirty="0"/>
            </a:br>
            <a:r>
              <a:rPr lang="en-GB" dirty="0"/>
              <a:t>Agenda point 4, add text here.</a:t>
            </a:r>
            <a:br>
              <a:rPr lang="en-GB" dirty="0"/>
            </a:br>
            <a:r>
              <a:rPr lang="en-GB" dirty="0"/>
              <a:t>Agenda point 5, add text here.</a:t>
            </a:r>
          </a:p>
        </p:txBody>
      </p:sp>
      <p:sp>
        <p:nvSpPr>
          <p:cNvPr id="8" name="Title 1">
            <a:extLst>
              <a:ext uri="{FF2B5EF4-FFF2-40B4-BE49-F238E27FC236}">
                <a16:creationId xmlns:a16="http://schemas.microsoft.com/office/drawing/2014/main" id="{0630E13A-9E76-B161-1416-CBE84BD22827}"/>
              </a:ext>
            </a:extLst>
          </p:cNvPr>
          <p:cNvSpPr>
            <a:spLocks noGrp="1"/>
          </p:cNvSpPr>
          <p:nvPr>
            <p:ph type="title"/>
          </p:nvPr>
        </p:nvSpPr>
        <p:spPr>
          <a:xfrm>
            <a:off x="365126" y="242888"/>
            <a:ext cx="4748050" cy="430887"/>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2202868D-ACDF-6434-3575-872690D6A783}"/>
              </a:ext>
            </a:extLst>
          </p:cNvPr>
          <p:cNvSpPr>
            <a:spLocks noGrp="1"/>
          </p:cNvSpPr>
          <p:nvPr>
            <p:ph type="subTitle" idx="1" hasCustomPrompt="1"/>
          </p:nvPr>
        </p:nvSpPr>
        <p:spPr>
          <a:xfrm>
            <a:off x="365125" y="694950"/>
            <a:ext cx="4748050" cy="352800"/>
          </a:xfrm>
          <a:prstGeom prst="rect">
            <a:avLst/>
          </a:prstGeom>
        </p:spPr>
        <p:txBody>
          <a:bodyPr wrap="square" lIns="0" tIns="0" rIns="0" bIns="0" anchor="t" anchorCtr="0">
            <a:noAutofit/>
          </a:bodyPr>
          <a:lstStyle>
            <a:lvl1pPr marL="0" indent="0" algn="l">
              <a:spcBef>
                <a:spcPts val="0"/>
              </a:spcBef>
              <a:spcAft>
                <a:spcPts val="0"/>
              </a:spcAft>
              <a:buNone/>
              <a:defRPr sz="2400" i="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slide subtitle</a:t>
            </a:r>
          </a:p>
        </p:txBody>
      </p:sp>
      <p:sp>
        <p:nvSpPr>
          <p:cNvPr id="11" name="Freeform: Shape 10">
            <a:extLst>
              <a:ext uri="{FF2B5EF4-FFF2-40B4-BE49-F238E27FC236}">
                <a16:creationId xmlns:a16="http://schemas.microsoft.com/office/drawing/2014/main" id="{B674B05C-AADA-DE64-7CCE-6E374DE8A947}"/>
              </a:ext>
            </a:extLst>
          </p:cNvPr>
          <p:cNvSpPr/>
          <p:nvPr/>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Freeform: Shape 1">
            <a:extLst>
              <a:ext uri="{FF2B5EF4-FFF2-40B4-BE49-F238E27FC236}">
                <a16:creationId xmlns:a16="http://schemas.microsoft.com/office/drawing/2014/main" id="{46F1642B-8EED-A6CF-BBC5-B42CE4EBF309}"/>
              </a:ext>
            </a:extLst>
          </p:cNvPr>
          <p:cNvSpPr/>
          <p:nvPr userDrawn="1"/>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custDataLst>
      <p:tags r:id="rId1"/>
    </p:custDataLst>
    <p:extLst>
      <p:ext uri="{BB962C8B-B14F-4D97-AF65-F5344CB8AC3E}">
        <p14:creationId xmlns:p14="http://schemas.microsoft.com/office/powerpoint/2010/main" val="60129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0DD48070-D695-60C2-898C-9832D9369B0C}"/>
              </a:ext>
            </a:extLst>
          </p:cNvPr>
          <p:cNvSpPr>
            <a:spLocks noGrp="1"/>
          </p:cNvSpPr>
          <p:nvPr>
            <p:ph type="body" sz="quarter" idx="22" hasCustomPrompt="1"/>
          </p:nvPr>
        </p:nvSpPr>
        <p:spPr>
          <a:xfrm>
            <a:off x="365125" y="1311162"/>
            <a:ext cx="11460164" cy="4484800"/>
          </a:xfrm>
          <a:custGeom>
            <a:avLst/>
            <a:gdLst>
              <a:gd name="connsiteX0" fmla="*/ 185682 w 11460164"/>
              <a:gd name="connsiteY0" fmla="*/ 0 h 4484800"/>
              <a:gd name="connsiteX1" fmla="*/ 11274482 w 11460164"/>
              <a:gd name="connsiteY1" fmla="*/ 0 h 4484800"/>
              <a:gd name="connsiteX2" fmla="*/ 11460164 w 11460164"/>
              <a:gd name="connsiteY2" fmla="*/ 185682 h 4484800"/>
              <a:gd name="connsiteX3" fmla="*/ 11460164 w 11460164"/>
              <a:gd name="connsiteY3" fmla="*/ 456183 h 4484800"/>
              <a:gd name="connsiteX4" fmla="*/ 11460164 w 11460164"/>
              <a:gd name="connsiteY4" fmla="*/ 715601 h 4484800"/>
              <a:gd name="connsiteX5" fmla="*/ 11460164 w 11460164"/>
              <a:gd name="connsiteY5" fmla="*/ 4299118 h 4484800"/>
              <a:gd name="connsiteX6" fmla="*/ 11274482 w 11460164"/>
              <a:gd name="connsiteY6" fmla="*/ 4484800 h 4484800"/>
              <a:gd name="connsiteX7" fmla="*/ 185682 w 11460164"/>
              <a:gd name="connsiteY7" fmla="*/ 4484800 h 4484800"/>
              <a:gd name="connsiteX8" fmla="*/ 0 w 11460164"/>
              <a:gd name="connsiteY8" fmla="*/ 4299118 h 4484800"/>
              <a:gd name="connsiteX9" fmla="*/ 0 w 11460164"/>
              <a:gd name="connsiteY9" fmla="*/ 715601 h 4484800"/>
              <a:gd name="connsiteX10" fmla="*/ 0 w 11460164"/>
              <a:gd name="connsiteY10" fmla="*/ 456183 h 4484800"/>
              <a:gd name="connsiteX11" fmla="*/ 0 w 11460164"/>
              <a:gd name="connsiteY11" fmla="*/ 185682 h 4484800"/>
              <a:gd name="connsiteX12" fmla="*/ 185682 w 11460164"/>
              <a:gd name="connsiteY12" fmla="*/ 0 h 44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60164" h="4484800">
                <a:moveTo>
                  <a:pt x="185682" y="0"/>
                </a:moveTo>
                <a:lnTo>
                  <a:pt x="11274482" y="0"/>
                </a:lnTo>
                <a:cubicBezTo>
                  <a:pt x="11377031" y="0"/>
                  <a:pt x="11460164" y="83133"/>
                  <a:pt x="11460164" y="185682"/>
                </a:cubicBezTo>
                <a:lnTo>
                  <a:pt x="11460164" y="456183"/>
                </a:lnTo>
                <a:lnTo>
                  <a:pt x="11460164" y="715601"/>
                </a:lnTo>
                <a:lnTo>
                  <a:pt x="11460164" y="4299118"/>
                </a:lnTo>
                <a:cubicBezTo>
                  <a:pt x="11460164" y="4401667"/>
                  <a:pt x="11377031" y="4484800"/>
                  <a:pt x="11274482" y="4484800"/>
                </a:cubicBezTo>
                <a:lnTo>
                  <a:pt x="185682" y="4484800"/>
                </a:lnTo>
                <a:cubicBezTo>
                  <a:pt x="83133" y="4484800"/>
                  <a:pt x="0" y="4401667"/>
                  <a:pt x="0" y="4299118"/>
                </a:cubicBezTo>
                <a:lnTo>
                  <a:pt x="0" y="715601"/>
                </a:lnTo>
                <a:lnTo>
                  <a:pt x="0" y="456183"/>
                </a:lnTo>
                <a:lnTo>
                  <a:pt x="0" y="185682"/>
                </a:lnTo>
                <a:cubicBezTo>
                  <a:pt x="0" y="83133"/>
                  <a:pt x="83133" y="0"/>
                  <a:pt x="185682" y="0"/>
                </a:cubicBezTo>
                <a:close/>
              </a:path>
            </a:pathLst>
          </a:custGeom>
          <a:solidFill>
            <a:schemeClr val="bg1">
              <a:lumMod val="95000"/>
            </a:schemeClr>
          </a:solidFill>
          <a:ln>
            <a:noFill/>
          </a:ln>
        </p:spPr>
        <p:txBody>
          <a:bodyPr wrap="square" tIns="36000">
            <a:noAutofit/>
          </a:bodyPr>
          <a:lstStyle>
            <a:lvl1pPr marL="0" indent="0">
              <a:buNone/>
              <a:defRPr/>
            </a:lvl1pPr>
            <a:lvl2pPr marL="357542" indent="0">
              <a:buNone/>
              <a:defRPr/>
            </a:lvl2pPr>
            <a:lvl3pPr marL="719982" indent="0">
              <a:buNone/>
              <a:defRPr/>
            </a:lvl3pPr>
            <a:lvl4pPr marL="1081424" indent="0">
              <a:buNone/>
              <a:defRPr/>
            </a:lvl4pPr>
            <a:lvl5pPr marL="1439964" indent="0">
              <a:buNone/>
              <a:defRPr/>
            </a:lvl5pPr>
          </a:lstStyle>
          <a:p>
            <a:pPr lvl="0"/>
            <a:r>
              <a:rPr lang="en-US" dirty="0"/>
              <a:t>Click to enter TEXT content ONLY.</a:t>
            </a:r>
            <a:br>
              <a:rPr lang="en-US" dirty="0"/>
            </a:br>
            <a:r>
              <a:rPr lang="en-US" dirty="0"/>
              <a:t>If text content appears outside of grey holder please reduce the size of the font.</a:t>
            </a:r>
          </a:p>
        </p:txBody>
      </p:sp>
      <p:sp>
        <p:nvSpPr>
          <p:cNvPr id="6" name="Text Placeholder 5"/>
          <p:cNvSpPr>
            <a:spLocks noGrp="1"/>
          </p:cNvSpPr>
          <p:nvPr>
            <p:ph type="body" sz="quarter" idx="18" hasCustomPrompt="1"/>
          </p:nvPr>
        </p:nvSpPr>
        <p:spPr>
          <a:xfrm>
            <a:off x="365125" y="5792438"/>
            <a:ext cx="11460164" cy="298800"/>
          </a:xfrm>
          <a:prstGeom prst="rect">
            <a:avLst/>
          </a:prstGeom>
        </p:spPr>
        <p:txBody>
          <a:bodyPr wrap="square" lIns="0" tIns="0" rIns="0" bIns="0" anchor="b" anchorCtr="0">
            <a:noAutofit/>
          </a:bodyPr>
          <a:lstStyle>
            <a:lvl1pPr marL="0" indent="0">
              <a:spcBef>
                <a:spcPts val="0"/>
              </a:spcBef>
              <a:spcAft>
                <a:spcPts val="0"/>
              </a:spcAft>
              <a:buNone/>
              <a:defRPr sz="800"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GB"/>
              <a:t>Insert Source text here</a:t>
            </a:r>
            <a:endParaRPr lang="en-GB" dirty="0"/>
          </a:p>
        </p:txBody>
      </p:sp>
      <p:sp>
        <p:nvSpPr>
          <p:cNvPr id="3" name="Date Placeholder 2">
            <a:extLst>
              <a:ext uri="{FF2B5EF4-FFF2-40B4-BE49-F238E27FC236}">
                <a16:creationId xmlns:a16="http://schemas.microsoft.com/office/drawing/2014/main" id="{341B731B-8FAA-4A1B-8740-D7002967C1CA}"/>
              </a:ext>
            </a:extLst>
          </p:cNvPr>
          <p:cNvSpPr>
            <a:spLocks noGrp="1"/>
          </p:cNvSpPr>
          <p:nvPr>
            <p:ph type="dt" sz="half" idx="19"/>
          </p:nvPr>
        </p:nvSpPr>
        <p:spPr/>
        <p:txBody>
          <a:bodyPr/>
          <a:lstStyle/>
          <a:p>
            <a:fld id="{DB124F8D-6A21-41BB-B641-CA493D4F9456}" type="datetime4">
              <a:rPr lang="en-GB" smtClean="0"/>
              <a:t>24 June 2025</a:t>
            </a:fld>
            <a:endParaRPr lang="en-GB" dirty="0"/>
          </a:p>
        </p:txBody>
      </p:sp>
      <p:sp>
        <p:nvSpPr>
          <p:cNvPr id="5" name="Footer Placeholder 4">
            <a:extLst>
              <a:ext uri="{FF2B5EF4-FFF2-40B4-BE49-F238E27FC236}">
                <a16:creationId xmlns:a16="http://schemas.microsoft.com/office/drawing/2014/main" id="{D1C84BE9-25CA-45B1-9061-9DCABA70A1E6}"/>
              </a:ext>
            </a:extLst>
          </p:cNvPr>
          <p:cNvSpPr>
            <a:spLocks noGrp="1"/>
          </p:cNvSpPr>
          <p:nvPr>
            <p:ph type="ftr" sz="quarter" idx="20"/>
          </p:nvPr>
        </p:nvSpPr>
        <p:spPr/>
        <p:txBody>
          <a:bodyPr/>
          <a:lstStyle/>
          <a:p>
            <a:endParaRPr lang="en-GB" dirty="0"/>
          </a:p>
        </p:txBody>
      </p:sp>
      <p:sp>
        <p:nvSpPr>
          <p:cNvPr id="11" name="Slide Number Placeholder 10">
            <a:extLst>
              <a:ext uri="{FF2B5EF4-FFF2-40B4-BE49-F238E27FC236}">
                <a16:creationId xmlns:a16="http://schemas.microsoft.com/office/drawing/2014/main" id="{BF0296A1-E119-4AEC-80A5-65FD719F9631}"/>
              </a:ext>
            </a:extLst>
          </p:cNvPr>
          <p:cNvSpPr>
            <a:spLocks noGrp="1"/>
          </p:cNvSpPr>
          <p:nvPr>
            <p:ph type="sldNum" sz="quarter" idx="21"/>
          </p:nvPr>
        </p:nvSpPr>
        <p:spPr/>
        <p:txBody>
          <a:bodyPr/>
          <a:lstStyle/>
          <a:p>
            <a:fld id="{9F9F533D-B52E-4A2F-BF72-0ADD2D94BD75}" type="slidenum">
              <a:rPr lang="en-GB" smtClean="0"/>
              <a:pPr/>
              <a:t>‹#›</a:t>
            </a:fld>
            <a:endParaRPr lang="en-GB" dirty="0"/>
          </a:p>
        </p:txBody>
      </p:sp>
      <p:sp>
        <p:nvSpPr>
          <p:cNvPr id="12" name="Title 1">
            <a:extLst>
              <a:ext uri="{FF2B5EF4-FFF2-40B4-BE49-F238E27FC236}">
                <a16:creationId xmlns:a16="http://schemas.microsoft.com/office/drawing/2014/main" id="{88C0D48C-007D-FEEC-D1DF-C00891876F0F}"/>
              </a:ext>
            </a:extLst>
          </p:cNvPr>
          <p:cNvSpPr>
            <a:spLocks noGrp="1"/>
          </p:cNvSpPr>
          <p:nvPr>
            <p:ph type="title"/>
          </p:nvPr>
        </p:nvSpPr>
        <p:spPr>
          <a:xfrm>
            <a:off x="365125" y="242888"/>
            <a:ext cx="11460163" cy="430887"/>
          </a:xfrm>
        </p:spPr>
        <p:txBody>
          <a:bodyPr/>
          <a:lstStyle/>
          <a:p>
            <a:r>
              <a:rPr lang="en-US"/>
              <a:t>Click to edit Master title style</a:t>
            </a:r>
            <a:endParaRPr lang="en-US" dirty="0"/>
          </a:p>
        </p:txBody>
      </p:sp>
      <p:sp>
        <p:nvSpPr>
          <p:cNvPr id="13" name="Subtitle 2">
            <a:extLst>
              <a:ext uri="{FF2B5EF4-FFF2-40B4-BE49-F238E27FC236}">
                <a16:creationId xmlns:a16="http://schemas.microsoft.com/office/drawing/2014/main" id="{1F6E4BF1-5B10-6CC3-60CB-FA773CAB8AF3}"/>
              </a:ext>
            </a:extLst>
          </p:cNvPr>
          <p:cNvSpPr>
            <a:spLocks noGrp="1"/>
          </p:cNvSpPr>
          <p:nvPr>
            <p:ph type="subTitle" idx="1" hasCustomPrompt="1"/>
          </p:nvPr>
        </p:nvSpPr>
        <p:spPr>
          <a:xfrm>
            <a:off x="365125" y="694950"/>
            <a:ext cx="11460164" cy="352800"/>
          </a:xfrm>
          <a:prstGeom prst="rect">
            <a:avLst/>
          </a:prstGeom>
        </p:spPr>
        <p:txBody>
          <a:bodyPr wrap="square" lIns="0" tIns="0" rIns="0" bIns="0" anchor="t" anchorCtr="0">
            <a:noAutofit/>
          </a:bodyPr>
          <a:lstStyle>
            <a:lvl1pPr marL="0" indent="0" algn="l">
              <a:spcBef>
                <a:spcPts val="0"/>
              </a:spcBef>
              <a:spcAft>
                <a:spcPts val="0"/>
              </a:spcAft>
              <a:buNone/>
              <a:defRPr sz="2400" i="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slide subtitle</a:t>
            </a:r>
          </a:p>
        </p:txBody>
      </p:sp>
      <p:sp>
        <p:nvSpPr>
          <p:cNvPr id="14" name="Freeform: Shape 13">
            <a:extLst>
              <a:ext uri="{FF2B5EF4-FFF2-40B4-BE49-F238E27FC236}">
                <a16:creationId xmlns:a16="http://schemas.microsoft.com/office/drawing/2014/main" id="{099DCD39-6F77-D442-9C41-7FE9A4CBB7FE}"/>
              </a:ext>
            </a:extLst>
          </p:cNvPr>
          <p:cNvSpPr/>
          <p:nvPr/>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Freeform: Shape 1">
            <a:extLst>
              <a:ext uri="{FF2B5EF4-FFF2-40B4-BE49-F238E27FC236}">
                <a16:creationId xmlns:a16="http://schemas.microsoft.com/office/drawing/2014/main" id="{B0002D55-6A06-5683-C312-CA5DFDAEEB11}"/>
              </a:ext>
            </a:extLst>
          </p:cNvPr>
          <p:cNvSpPr/>
          <p:nvPr userDrawn="1"/>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custDataLst>
      <p:tags r:id="rId1"/>
    </p:custDataLst>
    <p:extLst>
      <p:ext uri="{BB962C8B-B14F-4D97-AF65-F5344CB8AC3E}">
        <p14:creationId xmlns:p14="http://schemas.microsoft.com/office/powerpoint/2010/main" val="408327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arge Bullet">
    <p:spTree>
      <p:nvGrpSpPr>
        <p:cNvPr id="1" name=""/>
        <p:cNvGrpSpPr/>
        <p:nvPr/>
      </p:nvGrpSpPr>
      <p:grpSpPr>
        <a:xfrm>
          <a:off x="0" y="0"/>
          <a:ext cx="0" cy="0"/>
          <a:chOff x="0" y="0"/>
          <a:chExt cx="0" cy="0"/>
        </a:xfrm>
      </p:grpSpPr>
      <p:sp>
        <p:nvSpPr>
          <p:cNvPr id="15" name="Text Placeholder 5"/>
          <p:cNvSpPr>
            <a:spLocks noGrp="1"/>
          </p:cNvSpPr>
          <p:nvPr>
            <p:ph type="body" sz="quarter" idx="18" hasCustomPrompt="1"/>
          </p:nvPr>
        </p:nvSpPr>
        <p:spPr>
          <a:xfrm>
            <a:off x="365125" y="5792438"/>
            <a:ext cx="11460163" cy="298800"/>
          </a:xfrm>
          <a:prstGeom prst="rect">
            <a:avLst/>
          </a:prstGeom>
        </p:spPr>
        <p:txBody>
          <a:bodyPr wrap="square" lIns="0" tIns="0" rIns="0" bIns="0" anchor="b" anchorCtr="0">
            <a:noAutofit/>
          </a:bodyPr>
          <a:lstStyle>
            <a:lvl1pPr marL="0" indent="0">
              <a:spcBef>
                <a:spcPts val="0"/>
              </a:spcBef>
              <a:spcAft>
                <a:spcPts val="0"/>
              </a:spcAft>
              <a:buNone/>
              <a:defRPr sz="800"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GB"/>
              <a:t>Insert Source text here</a:t>
            </a:r>
            <a:endParaRPr lang="en-GB" dirty="0"/>
          </a:p>
        </p:txBody>
      </p:sp>
      <p:sp>
        <p:nvSpPr>
          <p:cNvPr id="2" name="Date Placeholder 1">
            <a:extLst>
              <a:ext uri="{FF2B5EF4-FFF2-40B4-BE49-F238E27FC236}">
                <a16:creationId xmlns:a16="http://schemas.microsoft.com/office/drawing/2014/main" id="{2E151742-951B-4B8B-93F8-F6814A0074E2}"/>
              </a:ext>
            </a:extLst>
          </p:cNvPr>
          <p:cNvSpPr>
            <a:spLocks noGrp="1"/>
          </p:cNvSpPr>
          <p:nvPr>
            <p:ph type="dt" sz="half" idx="19"/>
          </p:nvPr>
        </p:nvSpPr>
        <p:spPr/>
        <p:txBody>
          <a:bodyPr/>
          <a:lstStyle/>
          <a:p>
            <a:fld id="{397F4CD0-83C1-4C99-A2BD-6DA4A1CC9D00}" type="datetime4">
              <a:rPr lang="en-GB" smtClean="0"/>
              <a:t>24 June 2025</a:t>
            </a:fld>
            <a:endParaRPr lang="en-GB" dirty="0"/>
          </a:p>
        </p:txBody>
      </p:sp>
      <p:sp>
        <p:nvSpPr>
          <p:cNvPr id="3" name="Footer Placeholder 2">
            <a:extLst>
              <a:ext uri="{FF2B5EF4-FFF2-40B4-BE49-F238E27FC236}">
                <a16:creationId xmlns:a16="http://schemas.microsoft.com/office/drawing/2014/main" id="{5E4920F6-7DEA-40DB-B124-F0789E56046F}"/>
              </a:ext>
            </a:extLst>
          </p:cNvPr>
          <p:cNvSpPr>
            <a:spLocks noGrp="1"/>
          </p:cNvSpPr>
          <p:nvPr>
            <p:ph type="ftr" sz="quarter" idx="20"/>
          </p:nvPr>
        </p:nvSpPr>
        <p:spPr/>
        <p:txBody>
          <a:bodyPr/>
          <a:lstStyle/>
          <a:p>
            <a:endParaRPr lang="en-GB" dirty="0"/>
          </a:p>
        </p:txBody>
      </p:sp>
      <p:sp>
        <p:nvSpPr>
          <p:cNvPr id="4" name="Slide Number Placeholder 3">
            <a:extLst>
              <a:ext uri="{FF2B5EF4-FFF2-40B4-BE49-F238E27FC236}">
                <a16:creationId xmlns:a16="http://schemas.microsoft.com/office/drawing/2014/main" id="{D4DDB722-CBB2-49EC-937E-10206DEB6BD1}"/>
              </a:ext>
            </a:extLst>
          </p:cNvPr>
          <p:cNvSpPr>
            <a:spLocks noGrp="1"/>
          </p:cNvSpPr>
          <p:nvPr>
            <p:ph type="sldNum" sz="quarter" idx="21"/>
          </p:nvPr>
        </p:nvSpPr>
        <p:spPr/>
        <p:txBody>
          <a:bodyPr/>
          <a:lstStyle/>
          <a:p>
            <a:fld id="{9F9F533D-B52E-4A2F-BF72-0ADD2D94BD75}" type="slidenum">
              <a:rPr lang="en-GB" smtClean="0"/>
              <a:pPr/>
              <a:t>‹#›</a:t>
            </a:fld>
            <a:endParaRPr lang="en-GB" dirty="0"/>
          </a:p>
        </p:txBody>
      </p:sp>
      <p:sp>
        <p:nvSpPr>
          <p:cNvPr id="7" name="Text Placeholder 6">
            <a:extLst>
              <a:ext uri="{FF2B5EF4-FFF2-40B4-BE49-F238E27FC236}">
                <a16:creationId xmlns:a16="http://schemas.microsoft.com/office/drawing/2014/main" id="{D4E53DDB-FDB6-66D3-FC50-5426FF978D71}"/>
              </a:ext>
            </a:extLst>
          </p:cNvPr>
          <p:cNvSpPr>
            <a:spLocks noGrp="1"/>
          </p:cNvSpPr>
          <p:nvPr>
            <p:ph type="body" sz="quarter" idx="22" hasCustomPrompt="1"/>
          </p:nvPr>
        </p:nvSpPr>
        <p:spPr>
          <a:xfrm>
            <a:off x="365125" y="1303338"/>
            <a:ext cx="11460163" cy="4489450"/>
          </a:xfrm>
        </p:spPr>
        <p:txBody>
          <a:bodyPr lIns="36000" tIns="36000" rIns="36000" bIns="36000">
            <a:noAutofit/>
          </a:bodyPr>
          <a:lstStyle>
            <a:lvl1pPr marL="0" indent="0">
              <a:buNone/>
              <a:defRPr/>
            </a:lvl1pPr>
            <a:lvl2pPr marL="357542" indent="0">
              <a:buNone/>
              <a:defRPr/>
            </a:lvl2pPr>
            <a:lvl3pPr marL="719982" indent="0">
              <a:buNone/>
              <a:defRPr/>
            </a:lvl3pPr>
            <a:lvl4pPr marL="1081424" indent="0">
              <a:buNone/>
              <a:defRPr/>
            </a:lvl4pPr>
            <a:lvl5pPr marL="1439964" indent="0">
              <a:buNone/>
              <a:defRPr/>
            </a:lvl5pPr>
          </a:lstStyle>
          <a:p>
            <a:pPr lvl="0"/>
            <a:r>
              <a:rPr lang="en-US" dirty="0"/>
              <a:t>Click to enter TEXT content ONLY. </a:t>
            </a:r>
            <a:br>
              <a:rPr lang="en-US" dirty="0"/>
            </a:br>
            <a:r>
              <a:rPr lang="en-US" dirty="0"/>
              <a:t>If text content appears too large please reduce the size of this font. </a:t>
            </a:r>
          </a:p>
        </p:txBody>
      </p:sp>
      <p:sp>
        <p:nvSpPr>
          <p:cNvPr id="9" name="Title 1">
            <a:extLst>
              <a:ext uri="{FF2B5EF4-FFF2-40B4-BE49-F238E27FC236}">
                <a16:creationId xmlns:a16="http://schemas.microsoft.com/office/drawing/2014/main" id="{3A7A86B9-637F-F18A-3604-5A44F7C4442F}"/>
              </a:ext>
            </a:extLst>
          </p:cNvPr>
          <p:cNvSpPr>
            <a:spLocks noGrp="1"/>
          </p:cNvSpPr>
          <p:nvPr>
            <p:ph type="title"/>
          </p:nvPr>
        </p:nvSpPr>
        <p:spPr>
          <a:xfrm>
            <a:off x="365125" y="242888"/>
            <a:ext cx="11460163" cy="430887"/>
          </a:xfrm>
        </p:spPr>
        <p:txBody>
          <a:bodyPr/>
          <a:lstStyle/>
          <a:p>
            <a:r>
              <a:rPr lang="en-US"/>
              <a:t>Click to edit Master title style</a:t>
            </a:r>
            <a:endParaRPr lang="en-US" dirty="0"/>
          </a:p>
        </p:txBody>
      </p:sp>
      <p:sp>
        <p:nvSpPr>
          <p:cNvPr id="10" name="Subtitle 2">
            <a:extLst>
              <a:ext uri="{FF2B5EF4-FFF2-40B4-BE49-F238E27FC236}">
                <a16:creationId xmlns:a16="http://schemas.microsoft.com/office/drawing/2014/main" id="{5A89E078-B97D-529E-FF83-DF5AD69D51F2}"/>
              </a:ext>
            </a:extLst>
          </p:cNvPr>
          <p:cNvSpPr>
            <a:spLocks noGrp="1"/>
          </p:cNvSpPr>
          <p:nvPr>
            <p:ph type="subTitle" idx="1" hasCustomPrompt="1"/>
          </p:nvPr>
        </p:nvSpPr>
        <p:spPr>
          <a:xfrm>
            <a:off x="365125" y="694950"/>
            <a:ext cx="11460164" cy="352800"/>
          </a:xfrm>
          <a:prstGeom prst="rect">
            <a:avLst/>
          </a:prstGeom>
        </p:spPr>
        <p:txBody>
          <a:bodyPr wrap="square" lIns="0" tIns="0" rIns="0" bIns="0" anchor="t" anchorCtr="0">
            <a:noAutofit/>
          </a:bodyPr>
          <a:lstStyle>
            <a:lvl1pPr marL="0" indent="0" algn="l">
              <a:spcBef>
                <a:spcPts val="0"/>
              </a:spcBef>
              <a:spcAft>
                <a:spcPts val="0"/>
              </a:spcAft>
              <a:buNone/>
              <a:defRPr sz="2400" i="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slide subtitle</a:t>
            </a:r>
          </a:p>
        </p:txBody>
      </p:sp>
      <p:sp>
        <p:nvSpPr>
          <p:cNvPr id="13" name="Freeform: Shape 12">
            <a:extLst>
              <a:ext uri="{FF2B5EF4-FFF2-40B4-BE49-F238E27FC236}">
                <a16:creationId xmlns:a16="http://schemas.microsoft.com/office/drawing/2014/main" id="{22D601A5-6CEE-D258-CCEB-85D1BB27BD87}"/>
              </a:ext>
            </a:extLst>
          </p:cNvPr>
          <p:cNvSpPr/>
          <p:nvPr/>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5" name="Freeform: Shape 4">
            <a:extLst>
              <a:ext uri="{FF2B5EF4-FFF2-40B4-BE49-F238E27FC236}">
                <a16:creationId xmlns:a16="http://schemas.microsoft.com/office/drawing/2014/main" id="{2CA69924-8312-93A7-5F21-75AD30BAD2DF}"/>
              </a:ext>
            </a:extLst>
          </p:cNvPr>
          <p:cNvSpPr/>
          <p:nvPr userDrawn="1"/>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custDataLst>
      <p:tags r:id="rId1"/>
    </p:custDataLst>
    <p:extLst>
      <p:ext uri="{BB962C8B-B14F-4D97-AF65-F5344CB8AC3E}">
        <p14:creationId xmlns:p14="http://schemas.microsoft.com/office/powerpoint/2010/main" val="329618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with Subheading">
    <p:spTree>
      <p:nvGrpSpPr>
        <p:cNvPr id="1" name=""/>
        <p:cNvGrpSpPr/>
        <p:nvPr/>
      </p:nvGrpSpPr>
      <p:grpSpPr>
        <a:xfrm>
          <a:off x="0" y="0"/>
          <a:ext cx="0" cy="0"/>
          <a:chOff x="0" y="0"/>
          <a:chExt cx="0" cy="0"/>
        </a:xfrm>
      </p:grpSpPr>
      <p:sp>
        <p:nvSpPr>
          <p:cNvPr id="11" name="Text Placeholder 2"/>
          <p:cNvSpPr>
            <a:spLocks noGrp="1"/>
          </p:cNvSpPr>
          <p:nvPr>
            <p:ph type="body" sz="quarter" idx="13" hasCustomPrompt="1"/>
          </p:nvPr>
        </p:nvSpPr>
        <p:spPr>
          <a:xfrm>
            <a:off x="365456" y="1303338"/>
            <a:ext cx="11460701" cy="399600"/>
          </a:xfrm>
          <a:prstGeom prst="rect">
            <a:avLst/>
          </a:prstGeom>
        </p:spPr>
        <p:txBody>
          <a:bodyPr lIns="36000" tIns="36000" rIns="36000" bIns="36000" anchor="t" anchorCtr="0">
            <a:noAutofit/>
          </a:bodyPr>
          <a:lstStyle>
            <a:lvl1pPr marL="0" indent="0">
              <a:spcBef>
                <a:spcPts val="0"/>
              </a:spcBef>
              <a:spcAft>
                <a:spcPts val="0"/>
              </a:spcAft>
              <a:buNone/>
              <a:defRPr sz="2400" b="1">
                <a:solidFill>
                  <a:schemeClr val="tx2"/>
                </a:solidFill>
              </a:defRPr>
            </a:lvl1pPr>
            <a:lvl2pPr marL="361942" indent="0">
              <a:buNone/>
              <a:defRPr/>
            </a:lvl2pPr>
            <a:lvl3pPr marL="711182" indent="0">
              <a:buNone/>
              <a:defRPr/>
            </a:lvl3pPr>
            <a:lvl4pPr marL="1087939" indent="0">
              <a:buNone/>
              <a:defRPr/>
            </a:lvl4pPr>
            <a:lvl5pPr marL="1473163" indent="0">
              <a:buNone/>
              <a:defRPr/>
            </a:lvl5pPr>
          </a:lstStyle>
          <a:p>
            <a:pPr lvl="0"/>
            <a:r>
              <a:rPr lang="en-GB" dirty="0"/>
              <a:t>Click to enter subheading text </a:t>
            </a:r>
          </a:p>
        </p:txBody>
      </p:sp>
      <p:sp>
        <p:nvSpPr>
          <p:cNvPr id="16" name="Text Placeholder 5"/>
          <p:cNvSpPr>
            <a:spLocks noGrp="1"/>
          </p:cNvSpPr>
          <p:nvPr>
            <p:ph type="body" sz="quarter" idx="18" hasCustomPrompt="1"/>
          </p:nvPr>
        </p:nvSpPr>
        <p:spPr>
          <a:xfrm>
            <a:off x="365125" y="5792438"/>
            <a:ext cx="11460164" cy="298800"/>
          </a:xfrm>
          <a:prstGeom prst="rect">
            <a:avLst/>
          </a:prstGeom>
        </p:spPr>
        <p:txBody>
          <a:bodyPr wrap="square" lIns="0" tIns="0" rIns="0" bIns="0" anchor="b" anchorCtr="0">
            <a:noAutofit/>
          </a:bodyPr>
          <a:lstStyle>
            <a:lvl1pPr marL="0" marR="0" indent="0" algn="l" defTabSz="1219170" rtl="0" eaLnBrk="1" fontAlgn="auto" latinLnBrk="0" hangingPunct="1">
              <a:lnSpc>
                <a:spcPct val="100000"/>
              </a:lnSpc>
              <a:spcBef>
                <a:spcPts val="0"/>
              </a:spcBef>
              <a:spcAft>
                <a:spcPts val="0"/>
              </a:spcAft>
              <a:buClr>
                <a:schemeClr val="tx1"/>
              </a:buClr>
              <a:buSzTx/>
              <a:buFont typeface="Arial" pitchFamily="34" charset="0"/>
              <a:buNone/>
              <a:tabLst/>
              <a:defRPr sz="800"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GB" dirty="0"/>
              <a:t>Insert Source text here</a:t>
            </a:r>
          </a:p>
        </p:txBody>
      </p:sp>
      <p:sp>
        <p:nvSpPr>
          <p:cNvPr id="3" name="Date Placeholder 2">
            <a:extLst>
              <a:ext uri="{FF2B5EF4-FFF2-40B4-BE49-F238E27FC236}">
                <a16:creationId xmlns:a16="http://schemas.microsoft.com/office/drawing/2014/main" id="{3C475D1F-3C7D-443F-9C73-9160E439AE1B}"/>
              </a:ext>
            </a:extLst>
          </p:cNvPr>
          <p:cNvSpPr>
            <a:spLocks noGrp="1"/>
          </p:cNvSpPr>
          <p:nvPr>
            <p:ph type="dt" sz="half" idx="20"/>
          </p:nvPr>
        </p:nvSpPr>
        <p:spPr/>
        <p:txBody>
          <a:bodyPr/>
          <a:lstStyle/>
          <a:p>
            <a:fld id="{5C36D2BF-D8B1-4705-ABD7-209D78E9EBFF}" type="datetime4">
              <a:rPr lang="en-GB" smtClean="0"/>
              <a:t>24 June 2025</a:t>
            </a:fld>
            <a:endParaRPr lang="en-GB" dirty="0"/>
          </a:p>
        </p:txBody>
      </p:sp>
      <p:sp>
        <p:nvSpPr>
          <p:cNvPr id="4" name="Footer Placeholder 3">
            <a:extLst>
              <a:ext uri="{FF2B5EF4-FFF2-40B4-BE49-F238E27FC236}">
                <a16:creationId xmlns:a16="http://schemas.microsoft.com/office/drawing/2014/main" id="{8E10FAE2-40C5-48E8-A896-0682681B6AC4}"/>
              </a:ext>
            </a:extLst>
          </p:cNvPr>
          <p:cNvSpPr>
            <a:spLocks noGrp="1"/>
          </p:cNvSpPr>
          <p:nvPr>
            <p:ph type="ftr" sz="quarter" idx="21"/>
          </p:nvPr>
        </p:nvSpPr>
        <p:spPr/>
        <p:txBody>
          <a:bodyPr/>
          <a:lstStyle/>
          <a:p>
            <a:endParaRPr lang="en-GB" dirty="0"/>
          </a:p>
        </p:txBody>
      </p:sp>
      <p:sp>
        <p:nvSpPr>
          <p:cNvPr id="8" name="Slide Number Placeholder 7">
            <a:extLst>
              <a:ext uri="{FF2B5EF4-FFF2-40B4-BE49-F238E27FC236}">
                <a16:creationId xmlns:a16="http://schemas.microsoft.com/office/drawing/2014/main" id="{2AF230C5-C173-4CDF-8F46-DDF8D7240B63}"/>
              </a:ext>
            </a:extLst>
          </p:cNvPr>
          <p:cNvSpPr>
            <a:spLocks noGrp="1"/>
          </p:cNvSpPr>
          <p:nvPr>
            <p:ph type="sldNum" sz="quarter" idx="22"/>
          </p:nvPr>
        </p:nvSpPr>
        <p:spPr/>
        <p:txBody>
          <a:bodyPr/>
          <a:lstStyle/>
          <a:p>
            <a:fld id="{9F9F533D-B52E-4A2F-BF72-0ADD2D94BD75}" type="slidenum">
              <a:rPr lang="en-GB" smtClean="0"/>
              <a:pPr/>
              <a:t>‹#›</a:t>
            </a:fld>
            <a:endParaRPr lang="en-GB" dirty="0"/>
          </a:p>
        </p:txBody>
      </p:sp>
      <p:sp>
        <p:nvSpPr>
          <p:cNvPr id="5" name="Text Placeholder 4">
            <a:extLst>
              <a:ext uri="{FF2B5EF4-FFF2-40B4-BE49-F238E27FC236}">
                <a16:creationId xmlns:a16="http://schemas.microsoft.com/office/drawing/2014/main" id="{81E07AE8-19F2-04D9-93C9-C4F2357C2ADF}"/>
              </a:ext>
            </a:extLst>
          </p:cNvPr>
          <p:cNvSpPr>
            <a:spLocks noGrp="1"/>
          </p:cNvSpPr>
          <p:nvPr>
            <p:ph type="body" sz="quarter" idx="23" hasCustomPrompt="1"/>
          </p:nvPr>
        </p:nvSpPr>
        <p:spPr>
          <a:xfrm>
            <a:off x="365125" y="1702938"/>
            <a:ext cx="11460163" cy="4089850"/>
          </a:xfrm>
        </p:spPr>
        <p:txBody>
          <a:bodyPr lIns="36000" tIns="36000" rIns="36000" bIns="36000">
            <a:noAutofit/>
          </a:bodyPr>
          <a:lstStyle>
            <a:lvl1pPr marL="0" indent="0">
              <a:buNone/>
              <a:defRPr/>
            </a:lvl1pPr>
            <a:lvl2pPr marL="357542" indent="0">
              <a:buNone/>
              <a:defRPr/>
            </a:lvl2pPr>
            <a:lvl3pPr marL="719982" indent="0">
              <a:buNone/>
              <a:defRPr/>
            </a:lvl3pPr>
            <a:lvl4pPr marL="1081424" indent="0">
              <a:buNone/>
              <a:defRPr/>
            </a:lvl4pPr>
            <a:lvl5pPr marL="1439964" indent="0">
              <a:buNone/>
              <a:defRPr/>
            </a:lvl5pPr>
          </a:lstStyle>
          <a:p>
            <a:pPr lvl="0"/>
            <a:r>
              <a:rPr lang="en-US" dirty="0"/>
              <a:t>Click to edit TEXT content ONLY.</a:t>
            </a:r>
            <a:br>
              <a:rPr lang="en-US" dirty="0"/>
            </a:br>
            <a:r>
              <a:rPr lang="en-US" dirty="0"/>
              <a:t>If text content appears too large please reduce the size of the font. </a:t>
            </a:r>
          </a:p>
        </p:txBody>
      </p:sp>
      <p:sp>
        <p:nvSpPr>
          <p:cNvPr id="10" name="Title 1">
            <a:extLst>
              <a:ext uri="{FF2B5EF4-FFF2-40B4-BE49-F238E27FC236}">
                <a16:creationId xmlns:a16="http://schemas.microsoft.com/office/drawing/2014/main" id="{E4BDB392-CCE1-B2F2-5843-4AF9AE7D4921}"/>
              </a:ext>
            </a:extLst>
          </p:cNvPr>
          <p:cNvSpPr>
            <a:spLocks noGrp="1"/>
          </p:cNvSpPr>
          <p:nvPr>
            <p:ph type="title"/>
          </p:nvPr>
        </p:nvSpPr>
        <p:spPr>
          <a:xfrm>
            <a:off x="365125" y="242888"/>
            <a:ext cx="11460163" cy="430887"/>
          </a:xfrm>
        </p:spPr>
        <p:txBody>
          <a:bodyPr/>
          <a:lstStyle/>
          <a:p>
            <a:r>
              <a:rPr lang="en-US"/>
              <a:t>Click to edit Master title style</a:t>
            </a:r>
            <a:endParaRPr lang="en-US" dirty="0"/>
          </a:p>
        </p:txBody>
      </p:sp>
      <p:sp>
        <p:nvSpPr>
          <p:cNvPr id="12" name="Subtitle 2">
            <a:extLst>
              <a:ext uri="{FF2B5EF4-FFF2-40B4-BE49-F238E27FC236}">
                <a16:creationId xmlns:a16="http://schemas.microsoft.com/office/drawing/2014/main" id="{29D93444-D1FE-4C3C-7B81-D2693144C1F0}"/>
              </a:ext>
            </a:extLst>
          </p:cNvPr>
          <p:cNvSpPr>
            <a:spLocks noGrp="1"/>
          </p:cNvSpPr>
          <p:nvPr>
            <p:ph type="subTitle" idx="1" hasCustomPrompt="1"/>
          </p:nvPr>
        </p:nvSpPr>
        <p:spPr>
          <a:xfrm>
            <a:off x="365125" y="694950"/>
            <a:ext cx="11460164" cy="352800"/>
          </a:xfrm>
          <a:prstGeom prst="rect">
            <a:avLst/>
          </a:prstGeom>
        </p:spPr>
        <p:txBody>
          <a:bodyPr wrap="square" lIns="0" tIns="0" rIns="0" bIns="0" anchor="t" anchorCtr="0">
            <a:noAutofit/>
          </a:bodyPr>
          <a:lstStyle>
            <a:lvl1pPr marL="0" indent="0" algn="l">
              <a:spcBef>
                <a:spcPts val="0"/>
              </a:spcBef>
              <a:spcAft>
                <a:spcPts val="0"/>
              </a:spcAft>
              <a:buNone/>
              <a:defRPr sz="2400" i="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slide subtitle</a:t>
            </a:r>
          </a:p>
        </p:txBody>
      </p:sp>
      <p:sp>
        <p:nvSpPr>
          <p:cNvPr id="15" name="Freeform: Shape 14">
            <a:extLst>
              <a:ext uri="{FF2B5EF4-FFF2-40B4-BE49-F238E27FC236}">
                <a16:creationId xmlns:a16="http://schemas.microsoft.com/office/drawing/2014/main" id="{C45A9796-316D-7A43-F981-F6A071B72BBE}"/>
              </a:ext>
            </a:extLst>
          </p:cNvPr>
          <p:cNvSpPr/>
          <p:nvPr/>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Freeform: Shape 1">
            <a:extLst>
              <a:ext uri="{FF2B5EF4-FFF2-40B4-BE49-F238E27FC236}">
                <a16:creationId xmlns:a16="http://schemas.microsoft.com/office/drawing/2014/main" id="{1B1F1611-ED93-9CD1-6AD6-199DF0E35EEA}"/>
              </a:ext>
            </a:extLst>
          </p:cNvPr>
          <p:cNvSpPr/>
          <p:nvPr userDrawn="1"/>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custDataLst>
      <p:tags r:id="rId1"/>
    </p:custDataLst>
    <p:extLst>
      <p:ext uri="{BB962C8B-B14F-4D97-AF65-F5344CB8AC3E}">
        <p14:creationId xmlns:p14="http://schemas.microsoft.com/office/powerpoint/2010/main" val="15880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1">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44152BBA-B0F3-390F-177B-A659A0DA6DDB}"/>
              </a:ext>
            </a:extLst>
          </p:cNvPr>
          <p:cNvSpPr>
            <a:spLocks noGrp="1"/>
          </p:cNvSpPr>
          <p:nvPr>
            <p:ph type="body" sz="quarter" idx="25" hasCustomPrompt="1"/>
          </p:nvPr>
        </p:nvSpPr>
        <p:spPr>
          <a:xfrm>
            <a:off x="8172451" y="1303338"/>
            <a:ext cx="3652838" cy="4477804"/>
          </a:xfrm>
          <a:prstGeom prst="roundRect">
            <a:avLst>
              <a:gd name="adj" fmla="val 4976"/>
            </a:avLst>
          </a:prstGeom>
          <a:solidFill>
            <a:schemeClr val="bg1">
              <a:lumMod val="95000"/>
            </a:schemeClr>
          </a:solidFill>
          <a:ln>
            <a:noFill/>
          </a:ln>
        </p:spPr>
        <p:txBody>
          <a:bodyPr wrap="square">
            <a:noAutofit/>
          </a:bodyPr>
          <a:lstStyle>
            <a:lvl1pPr marL="0" indent="0">
              <a:buNone/>
              <a:defRPr/>
            </a:lvl1pPr>
            <a:lvl2pPr marL="357542" indent="0">
              <a:buNone/>
              <a:defRPr/>
            </a:lvl2pPr>
            <a:lvl3pPr marL="719982" indent="0">
              <a:buNone/>
              <a:defRPr/>
            </a:lvl3pPr>
            <a:lvl4pPr marL="1081424" indent="0">
              <a:buNone/>
              <a:defRPr/>
            </a:lvl4pPr>
            <a:lvl5pPr marL="1439964" indent="0">
              <a:buNone/>
              <a:defRPr/>
            </a:lvl5pPr>
          </a:lstStyle>
          <a:p>
            <a:pPr lvl="0"/>
            <a:r>
              <a:rPr lang="en-US" dirty="0"/>
              <a:t>Click to edit TEXT content ONLY. </a:t>
            </a:r>
            <a:br>
              <a:rPr lang="en-US" dirty="0"/>
            </a:br>
            <a:r>
              <a:rPr lang="en-US" dirty="0"/>
              <a:t>If text content appears outside of the grey placeholder please reduce the size of the font. </a:t>
            </a:r>
          </a:p>
        </p:txBody>
      </p:sp>
      <p:sp>
        <p:nvSpPr>
          <p:cNvPr id="20" name="Text Placeholder 5"/>
          <p:cNvSpPr>
            <a:spLocks noGrp="1"/>
          </p:cNvSpPr>
          <p:nvPr>
            <p:ph type="body" sz="quarter" idx="20" hasCustomPrompt="1"/>
          </p:nvPr>
        </p:nvSpPr>
        <p:spPr>
          <a:xfrm>
            <a:off x="8172451" y="5791943"/>
            <a:ext cx="3652837" cy="298800"/>
          </a:xfrm>
          <a:prstGeom prst="rect">
            <a:avLst/>
          </a:prstGeom>
        </p:spPr>
        <p:txBody>
          <a:bodyPr wrap="square" lIns="0" tIns="0" rIns="0" bIns="0" anchor="b" anchorCtr="0">
            <a:noAutofit/>
          </a:bodyPr>
          <a:lstStyle>
            <a:lvl1pPr marL="0" indent="0">
              <a:spcBef>
                <a:spcPts val="0"/>
              </a:spcBef>
              <a:spcAft>
                <a:spcPts val="0"/>
              </a:spcAft>
              <a:buNone/>
              <a:defRPr sz="800"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GB"/>
              <a:t>Insert Source text here</a:t>
            </a:r>
            <a:endParaRPr lang="en-GB" dirty="0"/>
          </a:p>
        </p:txBody>
      </p:sp>
      <p:sp>
        <p:nvSpPr>
          <p:cNvPr id="6" name="Date Placeholder 5">
            <a:extLst>
              <a:ext uri="{FF2B5EF4-FFF2-40B4-BE49-F238E27FC236}">
                <a16:creationId xmlns:a16="http://schemas.microsoft.com/office/drawing/2014/main" id="{101A55F3-CAC9-450A-8B8C-0D0326082407}"/>
              </a:ext>
            </a:extLst>
          </p:cNvPr>
          <p:cNvSpPr>
            <a:spLocks noGrp="1"/>
          </p:cNvSpPr>
          <p:nvPr>
            <p:ph type="dt" sz="half" idx="21"/>
          </p:nvPr>
        </p:nvSpPr>
        <p:spPr/>
        <p:txBody>
          <a:bodyPr/>
          <a:lstStyle/>
          <a:p>
            <a:fld id="{39AF67FF-E09E-42E7-8CF4-0C88178FECBB}" type="datetime4">
              <a:rPr lang="en-GB" smtClean="0"/>
              <a:t>24 June 2025</a:t>
            </a:fld>
            <a:endParaRPr lang="en-GB" dirty="0"/>
          </a:p>
        </p:txBody>
      </p:sp>
      <p:sp>
        <p:nvSpPr>
          <p:cNvPr id="7" name="Footer Placeholder 6">
            <a:extLst>
              <a:ext uri="{FF2B5EF4-FFF2-40B4-BE49-F238E27FC236}">
                <a16:creationId xmlns:a16="http://schemas.microsoft.com/office/drawing/2014/main" id="{FA6F4AF4-B7CB-44A2-A774-A5EE13FDE7C2}"/>
              </a:ext>
            </a:extLst>
          </p:cNvPr>
          <p:cNvSpPr>
            <a:spLocks noGrp="1"/>
          </p:cNvSpPr>
          <p:nvPr>
            <p:ph type="ftr" sz="quarter" idx="22"/>
          </p:nvPr>
        </p:nvSpPr>
        <p:spPr/>
        <p:txBody>
          <a:bodyPr/>
          <a:lstStyle/>
          <a:p>
            <a:endParaRPr lang="en-GB" dirty="0"/>
          </a:p>
        </p:txBody>
      </p:sp>
      <p:sp>
        <p:nvSpPr>
          <p:cNvPr id="8" name="Slide Number Placeholder 7">
            <a:extLst>
              <a:ext uri="{FF2B5EF4-FFF2-40B4-BE49-F238E27FC236}">
                <a16:creationId xmlns:a16="http://schemas.microsoft.com/office/drawing/2014/main" id="{1A690446-B95A-4BA4-8B97-68649C262B11}"/>
              </a:ext>
            </a:extLst>
          </p:cNvPr>
          <p:cNvSpPr>
            <a:spLocks noGrp="1"/>
          </p:cNvSpPr>
          <p:nvPr>
            <p:ph type="sldNum" sz="quarter" idx="23"/>
          </p:nvPr>
        </p:nvSpPr>
        <p:spPr/>
        <p:txBody>
          <a:bodyPr/>
          <a:lstStyle/>
          <a:p>
            <a:fld id="{9F9F533D-B52E-4A2F-BF72-0ADD2D94BD75}" type="slidenum">
              <a:rPr lang="en-GB" smtClean="0"/>
              <a:pPr/>
              <a:t>‹#›</a:t>
            </a:fld>
            <a:endParaRPr lang="en-GB" dirty="0"/>
          </a:p>
        </p:txBody>
      </p:sp>
      <p:sp>
        <p:nvSpPr>
          <p:cNvPr id="19" name="Text Placeholder 5"/>
          <p:cNvSpPr>
            <a:spLocks noGrp="1"/>
          </p:cNvSpPr>
          <p:nvPr>
            <p:ph type="body" sz="quarter" idx="19" hasCustomPrompt="1"/>
          </p:nvPr>
        </p:nvSpPr>
        <p:spPr>
          <a:xfrm>
            <a:off x="365125" y="5791943"/>
            <a:ext cx="7554913" cy="299295"/>
          </a:xfrm>
          <a:prstGeom prst="rect">
            <a:avLst/>
          </a:prstGeom>
        </p:spPr>
        <p:txBody>
          <a:bodyPr wrap="square" lIns="0" tIns="0" rIns="0" bIns="0" anchor="b" anchorCtr="0">
            <a:noAutofit/>
          </a:bodyPr>
          <a:lstStyle>
            <a:lvl1pPr marL="0" indent="0">
              <a:spcBef>
                <a:spcPts val="0"/>
              </a:spcBef>
              <a:spcAft>
                <a:spcPts val="0"/>
              </a:spcAft>
              <a:buNone/>
              <a:defRPr sz="800" baseline="0"/>
            </a:lvl1pPr>
            <a:lvl2pPr marL="357542" indent="0">
              <a:buNone/>
              <a:defRPr sz="1067"/>
            </a:lvl2pPr>
            <a:lvl3pPr marL="719982" indent="0">
              <a:buNone/>
              <a:defRPr sz="1067"/>
            </a:lvl3pPr>
            <a:lvl4pPr marL="1081424" indent="0">
              <a:buNone/>
              <a:defRPr sz="1067"/>
            </a:lvl4pPr>
            <a:lvl5pPr marL="1439964" indent="0">
              <a:buNone/>
              <a:defRPr sz="1067"/>
            </a:lvl5pPr>
          </a:lstStyle>
          <a:p>
            <a:pPr lvl="0"/>
            <a:r>
              <a:rPr lang="en-GB"/>
              <a:t>Insert Source text here</a:t>
            </a:r>
            <a:endParaRPr lang="en-GB" dirty="0"/>
          </a:p>
        </p:txBody>
      </p:sp>
      <p:sp>
        <p:nvSpPr>
          <p:cNvPr id="3" name="Text Placeholder 2">
            <a:extLst>
              <a:ext uri="{FF2B5EF4-FFF2-40B4-BE49-F238E27FC236}">
                <a16:creationId xmlns:a16="http://schemas.microsoft.com/office/drawing/2014/main" id="{3B643D66-CBAC-8A3C-D941-445E2D7EFCEE}"/>
              </a:ext>
            </a:extLst>
          </p:cNvPr>
          <p:cNvSpPr>
            <a:spLocks noGrp="1"/>
          </p:cNvSpPr>
          <p:nvPr>
            <p:ph type="body" sz="quarter" idx="24" hasCustomPrompt="1"/>
          </p:nvPr>
        </p:nvSpPr>
        <p:spPr>
          <a:xfrm>
            <a:off x="365125" y="1303338"/>
            <a:ext cx="7554913" cy="4478337"/>
          </a:xfrm>
        </p:spPr>
        <p:txBody>
          <a:bodyPr lIns="36000" tIns="90000" rIns="36000" bIns="36000">
            <a:noAutofit/>
          </a:bodyPr>
          <a:lstStyle>
            <a:lvl1pPr marL="0" indent="0">
              <a:buNone/>
              <a:defRPr/>
            </a:lvl1pPr>
            <a:lvl2pPr marL="357542" indent="0">
              <a:buNone/>
              <a:defRPr/>
            </a:lvl2pPr>
            <a:lvl3pPr marL="719982" indent="0">
              <a:buNone/>
              <a:defRPr/>
            </a:lvl3pPr>
            <a:lvl4pPr marL="1081424" indent="0">
              <a:buNone/>
              <a:defRPr/>
            </a:lvl4pPr>
            <a:lvl5pPr marL="1439964" indent="0">
              <a:buNone/>
              <a:defRPr/>
            </a:lvl5pPr>
          </a:lstStyle>
          <a:p>
            <a:pPr lvl="0"/>
            <a:r>
              <a:rPr lang="en-US" dirty="0"/>
              <a:t>Click to enter TEXT content ONLY.</a:t>
            </a:r>
            <a:br>
              <a:rPr lang="en-US" dirty="0"/>
            </a:br>
            <a:r>
              <a:rPr lang="en-US" dirty="0"/>
              <a:t>If text content appears too large please reduce the size of the font. </a:t>
            </a:r>
          </a:p>
        </p:txBody>
      </p:sp>
      <p:sp>
        <p:nvSpPr>
          <p:cNvPr id="11" name="Title 1">
            <a:extLst>
              <a:ext uri="{FF2B5EF4-FFF2-40B4-BE49-F238E27FC236}">
                <a16:creationId xmlns:a16="http://schemas.microsoft.com/office/drawing/2014/main" id="{8C40724D-5874-C573-BE68-E74D3056C42C}"/>
              </a:ext>
            </a:extLst>
          </p:cNvPr>
          <p:cNvSpPr>
            <a:spLocks noGrp="1"/>
          </p:cNvSpPr>
          <p:nvPr>
            <p:ph type="title"/>
          </p:nvPr>
        </p:nvSpPr>
        <p:spPr>
          <a:xfrm>
            <a:off x="365125" y="242888"/>
            <a:ext cx="11460163" cy="430887"/>
          </a:xfrm>
        </p:spPr>
        <p:txBody>
          <a:bodyPr/>
          <a:lstStyle/>
          <a:p>
            <a:r>
              <a:rPr lang="en-US"/>
              <a:t>Click to edit Master title style</a:t>
            </a:r>
            <a:endParaRPr lang="en-US" dirty="0"/>
          </a:p>
        </p:txBody>
      </p:sp>
      <p:sp>
        <p:nvSpPr>
          <p:cNvPr id="12" name="Subtitle 2">
            <a:extLst>
              <a:ext uri="{FF2B5EF4-FFF2-40B4-BE49-F238E27FC236}">
                <a16:creationId xmlns:a16="http://schemas.microsoft.com/office/drawing/2014/main" id="{6DDC75F0-FC33-50C5-4836-14CADF87FA85}"/>
              </a:ext>
            </a:extLst>
          </p:cNvPr>
          <p:cNvSpPr>
            <a:spLocks noGrp="1"/>
          </p:cNvSpPr>
          <p:nvPr>
            <p:ph type="subTitle" idx="1" hasCustomPrompt="1"/>
          </p:nvPr>
        </p:nvSpPr>
        <p:spPr>
          <a:xfrm>
            <a:off x="365125" y="694950"/>
            <a:ext cx="11460164" cy="352800"/>
          </a:xfrm>
          <a:prstGeom prst="rect">
            <a:avLst/>
          </a:prstGeom>
        </p:spPr>
        <p:txBody>
          <a:bodyPr wrap="square" lIns="0" tIns="0" rIns="0" bIns="0" anchor="t" anchorCtr="0">
            <a:noAutofit/>
          </a:bodyPr>
          <a:lstStyle>
            <a:lvl1pPr marL="0" indent="0" algn="l">
              <a:spcBef>
                <a:spcPts val="0"/>
              </a:spcBef>
              <a:spcAft>
                <a:spcPts val="0"/>
              </a:spcAft>
              <a:buNone/>
              <a:defRPr sz="2400" i="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enter slide subtitle</a:t>
            </a:r>
          </a:p>
        </p:txBody>
      </p:sp>
      <p:sp>
        <p:nvSpPr>
          <p:cNvPr id="16" name="Freeform: Shape 15">
            <a:extLst>
              <a:ext uri="{FF2B5EF4-FFF2-40B4-BE49-F238E27FC236}">
                <a16:creationId xmlns:a16="http://schemas.microsoft.com/office/drawing/2014/main" id="{7ED293B4-51DD-6A15-3268-DC88E0FC951D}"/>
              </a:ext>
            </a:extLst>
          </p:cNvPr>
          <p:cNvSpPr/>
          <p:nvPr/>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Freeform: Shape 1">
            <a:extLst>
              <a:ext uri="{FF2B5EF4-FFF2-40B4-BE49-F238E27FC236}">
                <a16:creationId xmlns:a16="http://schemas.microsoft.com/office/drawing/2014/main" id="{BB8038B8-901B-5BEE-8CE6-19D62D27912A}"/>
              </a:ext>
            </a:extLst>
          </p:cNvPr>
          <p:cNvSpPr/>
          <p:nvPr userDrawn="1"/>
        </p:nvSpPr>
        <p:spPr>
          <a:xfrm>
            <a:off x="0" y="184645"/>
            <a:ext cx="264043" cy="559397"/>
          </a:xfrm>
          <a:custGeom>
            <a:avLst/>
            <a:gdLst>
              <a:gd name="connsiteX0" fmla="*/ 0 w 857257"/>
              <a:gd name="connsiteY0" fmla="*/ 0 h 1816170"/>
              <a:gd name="connsiteX1" fmla="*/ 841477 w 857257"/>
              <a:gd name="connsiteY1" fmla="*/ 890550 h 1816170"/>
              <a:gd name="connsiteX2" fmla="*/ 841477 w 857257"/>
              <a:gd name="connsiteY2" fmla="*/ 925611 h 1816170"/>
              <a:gd name="connsiteX3" fmla="*/ 0 w 857257"/>
              <a:gd name="connsiteY3" fmla="*/ 1816170 h 1816170"/>
              <a:gd name="connsiteX4" fmla="*/ 0 w 857257"/>
              <a:gd name="connsiteY4" fmla="*/ 0 h 181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7" h="1816170">
                <a:moveTo>
                  <a:pt x="0" y="0"/>
                </a:moveTo>
                <a:cubicBezTo>
                  <a:pt x="0" y="462811"/>
                  <a:pt x="301523" y="743293"/>
                  <a:pt x="841477" y="890550"/>
                </a:cubicBezTo>
                <a:cubicBezTo>
                  <a:pt x="862517" y="897560"/>
                  <a:pt x="862517" y="918601"/>
                  <a:pt x="841477" y="925611"/>
                </a:cubicBezTo>
                <a:cubicBezTo>
                  <a:pt x="301523" y="1072868"/>
                  <a:pt x="0" y="1353360"/>
                  <a:pt x="0" y="181617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custDataLst>
      <p:tags r:id="rId1"/>
    </p:custDataLst>
    <p:extLst>
      <p:ext uri="{BB962C8B-B14F-4D97-AF65-F5344CB8AC3E}">
        <p14:creationId xmlns:p14="http://schemas.microsoft.com/office/powerpoint/2010/main" val="190361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png"/><Relationship Id="rId21" Type="http://schemas.openxmlformats.org/officeDocument/2006/relationships/slideLayout" Target="../slideLayouts/slideLayout21.xml"/><Relationship Id="rId34"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oleObject" Target="../embeddings/oleObject1.bin"/><Relationship Id="rId40" Type="http://schemas.openxmlformats.org/officeDocument/2006/relationships/image" Target="../media/image3.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280360-3C6D-A798-8CAC-A26D562C3683}"/>
              </a:ext>
            </a:extLst>
          </p:cNvPr>
          <p:cNvGraphicFramePr>
            <a:graphicFrameLocks noChangeAspect="1"/>
          </p:cNvGraphicFramePr>
          <p:nvPr>
            <p:custDataLst>
              <p:tags r:id="rId35"/>
            </p:custDataLst>
            <p:extLst>
              <p:ext uri="{D42A27DB-BD31-4B8C-83A1-F6EECF244321}">
                <p14:modId xmlns:p14="http://schemas.microsoft.com/office/powerpoint/2010/main" val="966259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25" imgH="424" progId="TCLayout.ActiveDocument.1">
                  <p:embed/>
                </p:oleObj>
              </mc:Choice>
              <mc:Fallback>
                <p:oleObj name="think-cell Slide" r:id="rId37" imgW="425" imgH="424" progId="TCLayout.ActiveDocument.1">
                  <p:embed/>
                  <p:pic>
                    <p:nvPicPr>
                      <p:cNvPr id="3" name="Object 2" hidden="1">
                        <a:extLst>
                          <a:ext uri="{FF2B5EF4-FFF2-40B4-BE49-F238E27FC236}">
                            <a16:creationId xmlns:a16="http://schemas.microsoft.com/office/drawing/2014/main" id="{92280360-3C6D-A798-8CAC-A26D562C3683}"/>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5" name="Footer Placeholder 4"/>
          <p:cNvSpPr>
            <a:spLocks noGrp="1"/>
          </p:cNvSpPr>
          <p:nvPr>
            <p:ph type="ftr" sz="quarter" idx="3"/>
          </p:nvPr>
        </p:nvSpPr>
        <p:spPr>
          <a:xfrm>
            <a:off x="4017963" y="6343650"/>
            <a:ext cx="5600700" cy="269875"/>
          </a:xfrm>
          <a:prstGeom prst="rect">
            <a:avLst/>
          </a:prstGeom>
        </p:spPr>
        <p:txBody>
          <a:bodyPr vert="horz" lIns="0" tIns="0" rIns="0" bIns="0" rtlCol="0" anchor="b" anchorCtr="0">
            <a:noAutofit/>
          </a:bodyPr>
          <a:lstStyle>
            <a:lvl1pPr algn="l">
              <a:defRPr sz="1200">
                <a:solidFill>
                  <a:schemeClr val="tx1"/>
                </a:solidFill>
              </a:defRPr>
            </a:lvl1pPr>
          </a:lstStyle>
          <a:p>
            <a:endParaRPr lang="en-GB" dirty="0"/>
          </a:p>
        </p:txBody>
      </p:sp>
      <p:sp>
        <p:nvSpPr>
          <p:cNvPr id="6" name="Slide Number Placeholder 5"/>
          <p:cNvSpPr>
            <a:spLocks noGrp="1"/>
          </p:cNvSpPr>
          <p:nvPr>
            <p:ph type="sldNum" sz="quarter" idx="4"/>
          </p:nvPr>
        </p:nvSpPr>
        <p:spPr>
          <a:xfrm>
            <a:off x="365125" y="6343650"/>
            <a:ext cx="540000" cy="269875"/>
          </a:xfrm>
          <a:prstGeom prst="rect">
            <a:avLst/>
          </a:prstGeom>
        </p:spPr>
        <p:txBody>
          <a:bodyPr vert="horz" lIns="0" tIns="0" rIns="0" bIns="0" rtlCol="0" anchor="b" anchorCtr="0">
            <a:noAutofit/>
          </a:bodyPr>
          <a:lstStyle>
            <a:lvl1pPr algn="l">
              <a:defRPr sz="1000">
                <a:solidFill>
                  <a:schemeClr val="tx1"/>
                </a:solidFill>
              </a:defRPr>
            </a:lvl1pPr>
          </a:lstStyle>
          <a:p>
            <a:fld id="{9F9F533D-B52E-4A2F-BF72-0ADD2D94BD75}" type="slidenum">
              <a:rPr lang="en-GB" smtClean="0"/>
              <a:pPr/>
              <a:t>‹#›</a:t>
            </a:fld>
            <a:endParaRPr lang="en-GB" dirty="0"/>
          </a:p>
        </p:txBody>
      </p:sp>
      <p:sp>
        <p:nvSpPr>
          <p:cNvPr id="4" name="Title Placeholder 3"/>
          <p:cNvSpPr>
            <a:spLocks noGrp="1"/>
          </p:cNvSpPr>
          <p:nvPr>
            <p:ph type="title"/>
          </p:nvPr>
        </p:nvSpPr>
        <p:spPr>
          <a:xfrm>
            <a:off x="365125" y="242888"/>
            <a:ext cx="11460163" cy="430887"/>
          </a:xfrm>
          <a:prstGeom prst="rect">
            <a:avLst/>
          </a:prstGeom>
        </p:spPr>
        <p:txBody>
          <a:bodyPr vert="horz" lIns="0" tIns="0" rIns="0" bIns="0" rtlCol="0" anchor="b" anchorCtr="0">
            <a:noAutofit/>
          </a:bodyPr>
          <a:lstStyle/>
          <a:p>
            <a:r>
              <a:rPr lang="en-GB" dirty="0"/>
              <a:t>Click to enter slide title</a:t>
            </a:r>
          </a:p>
        </p:txBody>
      </p:sp>
      <p:sp>
        <p:nvSpPr>
          <p:cNvPr id="7" name="Date Placeholder 6"/>
          <p:cNvSpPr>
            <a:spLocks noGrp="1"/>
          </p:cNvSpPr>
          <p:nvPr>
            <p:ph type="dt" sz="half" idx="2"/>
          </p:nvPr>
        </p:nvSpPr>
        <p:spPr>
          <a:xfrm>
            <a:off x="931069" y="6343650"/>
            <a:ext cx="2776537" cy="269875"/>
          </a:xfrm>
          <a:prstGeom prst="rect">
            <a:avLst/>
          </a:prstGeom>
        </p:spPr>
        <p:txBody>
          <a:bodyPr vert="horz" lIns="0" tIns="0" rIns="0" bIns="0" rtlCol="0" anchor="b" anchorCtr="0">
            <a:noAutofit/>
          </a:bodyPr>
          <a:lstStyle>
            <a:lvl1pPr algn="l">
              <a:defRPr sz="1000">
                <a:solidFill>
                  <a:schemeClr val="tx1"/>
                </a:solidFill>
              </a:defRPr>
            </a:lvl1pPr>
          </a:lstStyle>
          <a:p>
            <a:fld id="{346B58B4-0D72-4C8B-9355-854FB5782278}" type="datetime4">
              <a:rPr lang="en-GB" smtClean="0"/>
              <a:pPr/>
              <a:t>24 June 2025</a:t>
            </a:fld>
            <a:endParaRPr lang="en-GB" dirty="0"/>
          </a:p>
        </p:txBody>
      </p:sp>
      <p:sp>
        <p:nvSpPr>
          <p:cNvPr id="8" name="Text Placeholder 2">
            <a:extLst>
              <a:ext uri="{FF2B5EF4-FFF2-40B4-BE49-F238E27FC236}">
                <a16:creationId xmlns:a16="http://schemas.microsoft.com/office/drawing/2014/main" id="{BBC2AD35-7761-4742-BEF1-3D0CAD2E1DED}"/>
              </a:ext>
            </a:extLst>
          </p:cNvPr>
          <p:cNvSpPr>
            <a:spLocks noGrp="1"/>
          </p:cNvSpPr>
          <p:nvPr>
            <p:ph type="body" idx="1"/>
          </p:nvPr>
        </p:nvSpPr>
        <p:spPr>
          <a:xfrm>
            <a:off x="365125" y="1303338"/>
            <a:ext cx="11460163" cy="4787899"/>
          </a:xfrm>
          <a:prstGeom prst="rect">
            <a:avLst/>
          </a:prstGeom>
        </p:spPr>
        <p:txBody>
          <a:bodyPr vert="horz" lIns="36000" tIns="36000" rIns="36000" bIns="36000" rtlCol="0">
            <a:noAutofit/>
          </a:bodyPr>
          <a:lstStyle/>
          <a:p>
            <a:pPr lvl="0"/>
            <a:r>
              <a:rPr lang="en-GB" dirty="0"/>
              <a:t>Click to enter text content.</a:t>
            </a:r>
            <a:br>
              <a:rPr lang="en-GB" dirty="0"/>
            </a:br>
            <a:r>
              <a:rPr lang="en-GB" dirty="0"/>
              <a:t>To increase bullet level, select your text &gt; press ‘Tab’.</a:t>
            </a:r>
            <a:br>
              <a:rPr lang="en-GB" dirty="0"/>
            </a:br>
            <a:r>
              <a:rPr lang="en-GB" dirty="0"/>
              <a:t>To decrease bullet level, select your text &gt; press ‘Shift’ + ‘Tab’.</a:t>
            </a:r>
            <a:br>
              <a:rPr lang="en-GB" dirty="0"/>
            </a:br>
            <a:r>
              <a:rPr lang="en-GB" dirty="0"/>
              <a:t>To remove bullet levels, select your text &gt; right click &gt; press ‘bullets’.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a:p>
            <a:pPr lvl="4"/>
            <a:endParaRPr lang="en-GB" dirty="0"/>
          </a:p>
        </p:txBody>
      </p:sp>
      <p:graphicFrame>
        <p:nvGraphicFramePr>
          <p:cNvPr id="2" name="Object 1" hidden="1">
            <a:extLst>
              <a:ext uri="{FF2B5EF4-FFF2-40B4-BE49-F238E27FC236}">
                <a16:creationId xmlns:a16="http://schemas.microsoft.com/office/drawing/2014/main" id="{68282CB4-0FD8-B104-9321-BA11F0350884}"/>
              </a:ext>
            </a:extLst>
          </p:cNvPr>
          <p:cNvGraphicFramePr>
            <a:graphicFrameLocks noChangeAspect="1"/>
          </p:cNvGraphicFramePr>
          <p:nvPr userDrawn="1">
            <p:custDataLst>
              <p:tags r:id="rId36"/>
            </p:custDataLst>
            <p:extLst>
              <p:ext uri="{D42A27DB-BD31-4B8C-83A1-F6EECF244321}">
                <p14:modId xmlns:p14="http://schemas.microsoft.com/office/powerpoint/2010/main" val="966259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25" imgH="424" progId="TCLayout.ActiveDocument.1">
                  <p:embed/>
                </p:oleObj>
              </mc:Choice>
              <mc:Fallback>
                <p:oleObj name="think-cell Slide" r:id="rId37" imgW="425" imgH="424" progId="TCLayout.ActiveDocument.1">
                  <p:embed/>
                  <p:pic>
                    <p:nvPicPr>
                      <p:cNvPr id="2" name="Object 1" hidden="1">
                        <a:extLst>
                          <a:ext uri="{FF2B5EF4-FFF2-40B4-BE49-F238E27FC236}">
                            <a16:creationId xmlns:a16="http://schemas.microsoft.com/office/drawing/2014/main" id="{68282CB4-0FD8-B104-9321-BA11F0350884}"/>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pic>
        <p:nvPicPr>
          <p:cNvPr id="12" name="Graphic 11">
            <a:extLst>
              <a:ext uri="{FF2B5EF4-FFF2-40B4-BE49-F238E27FC236}">
                <a16:creationId xmlns:a16="http://schemas.microsoft.com/office/drawing/2014/main" id="{58C80CD2-B978-9AC4-69DD-2B943D62C515}"/>
              </a:ext>
            </a:extLst>
          </p:cNvPr>
          <p:cNvPicPr>
            <a:picLocks noChangeAspect="1"/>
          </p:cNvPicPr>
          <p:nvPr userDrawn="1"/>
        </p:nvPicPr>
        <p:blipFill>
          <a:blip r:embed="rId39" cstate="print">
            <a:extLst>
              <a:ext uri="{28A0092B-C50C-407E-A947-70E740481C1C}">
                <a14:useLocalDpi xmlns:a14="http://schemas.microsoft.com/office/drawing/2010/main"/>
              </a:ext>
              <a:ext uri="{96DAC541-7B7A-43D3-8B79-37D633B846F1}">
                <asvg:svgBlip xmlns:asvg="http://schemas.microsoft.com/office/drawing/2016/SVG/main" r:embed="rId40"/>
              </a:ext>
            </a:extLst>
          </a:blip>
          <a:stretch>
            <a:fillRect/>
          </a:stretch>
        </p:blipFill>
        <p:spPr>
          <a:xfrm>
            <a:off x="11004551" y="6354213"/>
            <a:ext cx="820737" cy="247406"/>
          </a:xfrm>
          <a:prstGeom prst="rect">
            <a:avLst/>
          </a:prstGeom>
        </p:spPr>
      </p:pic>
    </p:spTree>
    <p:custDataLst>
      <p:tags r:id="rId34"/>
    </p:custDataLst>
    <p:extLst>
      <p:ext uri="{BB962C8B-B14F-4D97-AF65-F5344CB8AC3E}">
        <p14:creationId xmlns:p14="http://schemas.microsoft.com/office/powerpoint/2010/main" val="3442277182"/>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 id="2147483814" r:id="rId26"/>
    <p:sldLayoutId id="2147483815" r:id="rId27"/>
    <p:sldLayoutId id="2147483816" r:id="rId28"/>
    <p:sldLayoutId id="2147483817" r:id="rId29"/>
    <p:sldLayoutId id="2147483818" r:id="rId30"/>
    <p:sldLayoutId id="2147483819" r:id="rId31"/>
    <p:sldLayoutId id="2147483820"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1219170" rtl="0" eaLnBrk="1" latinLnBrk="0" hangingPunct="1">
        <a:lnSpc>
          <a:spcPct val="100000"/>
        </a:lnSpc>
        <a:spcBef>
          <a:spcPct val="0"/>
        </a:spcBef>
        <a:buNone/>
        <a:defRPr sz="2800" b="1" kern="1200">
          <a:solidFill>
            <a:schemeClr val="tx2"/>
          </a:solidFill>
          <a:latin typeface="+mj-lt"/>
          <a:ea typeface="+mj-ea"/>
          <a:cs typeface="+mj-cs"/>
        </a:defRPr>
      </a:lvl1pPr>
    </p:titleStyle>
    <p:bodyStyle>
      <a:lvl1pPr marL="359991" indent="-359991" algn="l" defTabSz="1219170" rtl="0" eaLnBrk="1" latinLnBrk="0" hangingPunct="1">
        <a:spcBef>
          <a:spcPts val="300"/>
        </a:spcBef>
        <a:spcAft>
          <a:spcPts val="300"/>
        </a:spcAft>
        <a:buClr>
          <a:schemeClr val="tx2"/>
        </a:buClr>
        <a:buSzPct val="110000"/>
        <a:buFont typeface="Arial" panose="020B0604020202020204" pitchFamily="34" charset="0"/>
        <a:buChar char="•"/>
        <a:defRPr sz="2200" kern="1200">
          <a:solidFill>
            <a:schemeClr val="tx1"/>
          </a:solidFill>
          <a:latin typeface="+mn-lt"/>
          <a:ea typeface="+mn-ea"/>
          <a:cs typeface="+mn-cs"/>
        </a:defRPr>
      </a:lvl1pPr>
      <a:lvl2pPr marL="717533" indent="-359991" algn="l" defTabSz="1219170" rtl="0" eaLnBrk="1" latinLnBrk="0" hangingPunct="1">
        <a:spcBef>
          <a:spcPts val="300"/>
        </a:spcBef>
        <a:spcAft>
          <a:spcPts val="300"/>
        </a:spcAft>
        <a:buClr>
          <a:schemeClr val="tx1"/>
        </a:buClr>
        <a:buFont typeface="Arial" panose="020B0604020202020204" pitchFamily="34" charset="0"/>
        <a:buChar char="­"/>
        <a:defRPr sz="2000" kern="1200">
          <a:solidFill>
            <a:schemeClr val="tx1"/>
          </a:solidFill>
          <a:latin typeface="+mn-lt"/>
          <a:ea typeface="+mn-ea"/>
          <a:cs typeface="+mn-cs"/>
        </a:defRPr>
      </a:lvl2pPr>
      <a:lvl3pPr marL="1079973" indent="-359991" algn="l" defTabSz="1219170" rtl="0" eaLnBrk="1" latinLnBrk="0" hangingPunct="1">
        <a:spcBef>
          <a:spcPts val="300"/>
        </a:spcBef>
        <a:spcAft>
          <a:spcPts val="300"/>
        </a:spcAft>
        <a:buClr>
          <a:schemeClr val="tx1"/>
        </a:buClr>
        <a:buFont typeface="Arial" panose="020B0604020202020204" pitchFamily="34" charset="0"/>
        <a:buChar char="­"/>
        <a:defRPr sz="1800" kern="1200">
          <a:solidFill>
            <a:schemeClr val="tx1"/>
          </a:solidFill>
          <a:latin typeface="+mn-lt"/>
          <a:ea typeface="+mn-ea"/>
          <a:cs typeface="+mn-cs"/>
        </a:defRPr>
      </a:lvl3pPr>
      <a:lvl4pPr marL="1441415" indent="-359991" algn="l" defTabSz="1219170" rtl="0" eaLnBrk="1" latinLnBrk="0" hangingPunct="1">
        <a:spcBef>
          <a:spcPts val="300"/>
        </a:spcBef>
        <a:spcAft>
          <a:spcPts val="300"/>
        </a:spcAft>
        <a:buClr>
          <a:schemeClr val="tx1"/>
        </a:buClr>
        <a:buFont typeface="Arial" panose="020B0604020202020204" pitchFamily="34" charset="0"/>
        <a:buChar char="­"/>
        <a:defRPr sz="1600" kern="1200">
          <a:solidFill>
            <a:schemeClr val="tx1"/>
          </a:solidFill>
          <a:latin typeface="+mn-lt"/>
          <a:ea typeface="+mn-ea"/>
          <a:cs typeface="+mn-cs"/>
        </a:defRPr>
      </a:lvl4pPr>
      <a:lvl5pPr marL="1799955" indent="-359991" algn="l" defTabSz="1219170" rtl="0" eaLnBrk="1" latinLnBrk="0" hangingPunct="1">
        <a:spcBef>
          <a:spcPts val="300"/>
        </a:spcBef>
        <a:spcAft>
          <a:spcPts val="300"/>
        </a:spcAft>
        <a:buClr>
          <a:schemeClr val="tx1"/>
        </a:buClr>
        <a:buFont typeface="Arial" panose="020B0604020202020204" pitchFamily="34" charset="0"/>
        <a:buChar char="­"/>
        <a:defRPr sz="1400" b="0" kern="1200">
          <a:solidFill>
            <a:schemeClr val="tx1"/>
          </a:solidFill>
          <a:latin typeface="+mn-lt"/>
          <a:ea typeface="+mn-ea"/>
          <a:cs typeface="+mn-cs"/>
        </a:defRPr>
      </a:lvl5pPr>
      <a:lvl6pPr marL="2159946" indent="-359991" algn="l" defTabSz="1219170" rtl="0" eaLnBrk="1" latinLnBrk="0" hangingPunct="1">
        <a:spcBef>
          <a:spcPts val="300"/>
        </a:spcBef>
        <a:spcAft>
          <a:spcPts val="300"/>
        </a:spcAft>
        <a:buClr>
          <a:schemeClr val="tx1"/>
        </a:buClr>
        <a:buFont typeface="Arial" panose="020B0604020202020204" pitchFamily="34" charset="0"/>
        <a:buChar char="­"/>
        <a:defRPr sz="1200" kern="1200">
          <a:solidFill>
            <a:schemeClr val="tx1"/>
          </a:solidFill>
          <a:latin typeface="+mn-lt"/>
          <a:ea typeface="+mn-ea"/>
          <a:cs typeface="+mn-cs"/>
        </a:defRPr>
      </a:lvl6pPr>
      <a:lvl7pPr marL="2399940" indent="-359991" algn="l" defTabSz="1219170" rtl="0" eaLnBrk="1" latinLnBrk="0" hangingPunct="1">
        <a:spcBef>
          <a:spcPts val="300"/>
        </a:spcBef>
        <a:spcAft>
          <a:spcPts val="300"/>
        </a:spcAft>
        <a:buClr>
          <a:schemeClr val="tx1"/>
        </a:buClr>
        <a:buFont typeface="Arial" panose="020B0604020202020204" pitchFamily="34" charset="0"/>
        <a:buChar char="­"/>
        <a:defRPr sz="1200" kern="1200">
          <a:solidFill>
            <a:schemeClr val="tx1"/>
          </a:solidFill>
          <a:latin typeface="+mn-lt"/>
          <a:ea typeface="+mn-ea"/>
          <a:cs typeface="+mn-cs"/>
        </a:defRPr>
      </a:lvl7pPr>
      <a:lvl8pPr marL="2759931" indent="-359991" algn="l" defTabSz="1219170" rtl="0" eaLnBrk="1" latinLnBrk="0" hangingPunct="1">
        <a:spcBef>
          <a:spcPts val="300"/>
        </a:spcBef>
        <a:spcAft>
          <a:spcPts val="300"/>
        </a:spcAft>
        <a:buClr>
          <a:schemeClr val="tx1"/>
        </a:buClr>
        <a:buFont typeface="Arial" panose="020B0604020202020204" pitchFamily="34" charset="0"/>
        <a:buChar char="­"/>
        <a:defRPr sz="1200" kern="1200">
          <a:solidFill>
            <a:schemeClr val="tx1"/>
          </a:solidFill>
          <a:latin typeface="+mn-lt"/>
          <a:ea typeface="+mn-ea"/>
          <a:cs typeface="+mn-cs"/>
        </a:defRPr>
      </a:lvl8pPr>
      <a:lvl9pPr marL="3119922" indent="-359991" algn="l" defTabSz="1219170" rtl="0" eaLnBrk="1" latinLnBrk="0" hangingPunct="1">
        <a:spcBef>
          <a:spcPts val="300"/>
        </a:spcBef>
        <a:spcAft>
          <a:spcPts val="300"/>
        </a:spcAft>
        <a:buClr>
          <a:schemeClr val="tx1"/>
        </a:buClr>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28">
          <p15:clr>
            <a:srgbClr val="A6A6A6"/>
          </p15:clr>
        </p15:guide>
        <p15:guide id="29" pos="7680">
          <p15:clr>
            <a:srgbClr val="A6A6A6"/>
          </p15:clr>
        </p15:guide>
        <p15:guide id="30" pos="230">
          <p15:clr>
            <a:srgbClr val="A6A6A6"/>
          </p15:clr>
        </p15:guide>
        <p15:guide id="31" pos="1301">
          <p15:clr>
            <a:srgbClr val="A6A6A6"/>
          </p15:clr>
        </p15:guide>
        <p15:guide id="32" pos="1461">
          <p15:clr>
            <a:srgbClr val="A6A6A6"/>
          </p15:clr>
        </p15:guide>
        <p15:guide id="33" pos="2531">
          <p15:clr>
            <a:srgbClr val="A6A6A6"/>
          </p15:clr>
        </p15:guide>
        <p15:guide id="34" pos="2690">
          <p15:clr>
            <a:srgbClr val="A6A6A6"/>
          </p15:clr>
        </p15:guide>
        <p15:guide id="35" pos="3759">
          <p15:clr>
            <a:srgbClr val="A6A6A6"/>
          </p15:clr>
        </p15:guide>
        <p15:guide id="36" pos="3920">
          <p15:clr>
            <a:srgbClr val="A6A6A6"/>
          </p15:clr>
        </p15:guide>
        <p15:guide id="37" pos="4989">
          <p15:clr>
            <a:srgbClr val="A6A6A6"/>
          </p15:clr>
        </p15:guide>
        <p15:guide id="38" pos="5148">
          <p15:clr>
            <a:srgbClr val="A6A6A6"/>
          </p15:clr>
        </p15:guide>
        <p15:guide id="39" pos="6218">
          <p15:clr>
            <a:srgbClr val="A6A6A6"/>
          </p15:clr>
        </p15:guide>
        <p15:guide id="40" pos="6378">
          <p15:clr>
            <a:srgbClr val="A6A6A6"/>
          </p15:clr>
        </p15:guide>
        <p15:guide id="41" pos="7449">
          <p15:clr>
            <a:srgbClr val="A6A6A6"/>
          </p15:clr>
        </p15:guide>
        <p15:guide id="42" orient="horz">
          <p15:clr>
            <a:srgbClr val="A6A6A6"/>
          </p15:clr>
        </p15:guide>
        <p15:guide id="43" orient="horz" pos="4315">
          <p15:clr>
            <a:srgbClr val="A6A6A6"/>
          </p15:clr>
        </p15:guide>
        <p15:guide id="44" orient="horz" pos="153">
          <p15:clr>
            <a:srgbClr val="A6A6A6"/>
          </p15:clr>
        </p15:guide>
        <p15:guide id="45" orient="horz" pos="686">
          <p15:clr>
            <a:srgbClr val="A6A6A6"/>
          </p15:clr>
        </p15:guide>
        <p15:guide id="46" orient="horz" pos="821">
          <p15:clr>
            <a:srgbClr val="A6A6A6"/>
          </p15:clr>
        </p15:guide>
        <p15:guide id="47" orient="horz" pos="1323">
          <p15:clr>
            <a:srgbClr val="A6A6A6"/>
          </p15:clr>
        </p15:guide>
        <p15:guide id="48" orient="horz" pos="2330">
          <p15:clr>
            <a:srgbClr val="A6A6A6"/>
          </p15:clr>
        </p15:guide>
        <p15:guide id="49" orient="horz" pos="3335">
          <p15:clr>
            <a:srgbClr val="A6A6A6"/>
          </p15:clr>
        </p15:guide>
        <p15:guide id="50" orient="horz" pos="3837">
          <p15:clr>
            <a:srgbClr val="A6A6A6"/>
          </p15:clr>
        </p15:guide>
        <p15:guide id="51" orient="horz" pos="4166">
          <p15:clr>
            <a:srgbClr val="A6A6A6"/>
          </p15:clr>
        </p15:guide>
        <p15:guide id="52" orient="horz" pos="1827">
          <p15:clr>
            <a:srgbClr val="A4A3A4"/>
          </p15:clr>
        </p15:guide>
        <p15:guide id="53" orient="horz" pos="2832">
          <p15:clr>
            <a:srgbClr val="A4A3A4"/>
          </p15:clr>
        </p15:guide>
        <p15:guide id="54" orient="horz" pos="3996">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6.emf"/><Relationship Id="rId4" Type="http://schemas.openxmlformats.org/officeDocument/2006/relationships/oleObject" Target="../embeddings/oleObject7.bin"/></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16.e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14.xml.rels><?xml version="1.0" encoding="UTF-8" standalone="yes"?>
<Relationships xmlns="http://schemas.openxmlformats.org/package/2006/relationships"><Relationship Id="rId3" Type="http://schemas.openxmlformats.org/officeDocument/2006/relationships/hyperlink" Target="https://www.ema.europa.eu/en/documents/scientific-guideline/guideline-good-pharmacovigilance-practices-module-v-risk-management-systems-rev-2_en.pdf"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www.ema.europa.eu/en/documents/scientific-guideline/guideline-good-pharmacovigilance-practices-module-v-risk-management-systems-rev-2_en.pdf"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hyperlink" Target="https://www.ema.europa.eu/en/documents/medicine-qa/questions-and-answers-positive-opinion-thalidomide-pharmion_en.pdf" TargetMode="External"/><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6.emf"/><Relationship Id="rId4" Type="http://schemas.openxmlformats.org/officeDocument/2006/relationships/oleObject" Target="../embeddings/oleObject8.bin"/></Relationships>
</file>

<file path=ppt/slides/_rels/slide20.xml.rels><?xml version="1.0" encoding="UTF-8" standalone="yes"?>
<Relationships xmlns="http://schemas.openxmlformats.org/package/2006/relationships"><Relationship Id="rId3" Type="http://schemas.openxmlformats.org/officeDocument/2006/relationships/hyperlink" Target="https://www.ema.europa.eu/en/documents/medicine-qa/questions-and-answers-positive-opinion-thalidomide-pharmion_en.pdf" TargetMode="External"/><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5889358-EE57-D48C-A08A-F76561FEE44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Object 1" hidden="1">
                        <a:extLst>
                          <a:ext uri="{FF2B5EF4-FFF2-40B4-BE49-F238E27FC236}">
                            <a16:creationId xmlns:a16="http://schemas.microsoft.com/office/drawing/2014/main" id="{95889358-EE57-D48C-A08A-F76561FEE4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Title 16">
            <a:extLst>
              <a:ext uri="{FF2B5EF4-FFF2-40B4-BE49-F238E27FC236}">
                <a16:creationId xmlns:a16="http://schemas.microsoft.com/office/drawing/2014/main" id="{E6023B0B-7CBD-68DD-D5B0-AD50C4BC6AE0}"/>
              </a:ext>
            </a:extLst>
          </p:cNvPr>
          <p:cNvSpPr>
            <a:spLocks noGrp="1"/>
          </p:cNvSpPr>
          <p:nvPr>
            <p:ph type="ctrTitle"/>
          </p:nvPr>
        </p:nvSpPr>
        <p:spPr/>
        <p:txBody>
          <a:bodyPr/>
          <a:lstStyle/>
          <a:p>
            <a:r>
              <a:rPr lang="en-GB" noProof="0" dirty="0"/>
              <a:t>Drug Safety and Its Role in Public Health</a:t>
            </a:r>
          </a:p>
        </p:txBody>
      </p:sp>
      <p:sp>
        <p:nvSpPr>
          <p:cNvPr id="18" name="Subtitle 17">
            <a:extLst>
              <a:ext uri="{FF2B5EF4-FFF2-40B4-BE49-F238E27FC236}">
                <a16:creationId xmlns:a16="http://schemas.microsoft.com/office/drawing/2014/main" id="{BB15837F-C43F-B020-27AA-681632C8B4FA}"/>
              </a:ext>
            </a:extLst>
          </p:cNvPr>
          <p:cNvSpPr>
            <a:spLocks noGrp="1"/>
          </p:cNvSpPr>
          <p:nvPr>
            <p:ph type="subTitle" idx="1"/>
          </p:nvPr>
        </p:nvSpPr>
        <p:spPr>
          <a:xfrm>
            <a:off x="501650" y="5976636"/>
            <a:ext cx="11150600" cy="475200"/>
          </a:xfrm>
        </p:spPr>
        <p:txBody>
          <a:bodyPr/>
          <a:lstStyle/>
          <a:p>
            <a:r>
              <a:rPr lang="en-GB" noProof="0" dirty="0"/>
              <a:t>Suzanne Foncin, Scientific  Director, GSK </a:t>
            </a:r>
          </a:p>
        </p:txBody>
      </p:sp>
      <p:sp>
        <p:nvSpPr>
          <p:cNvPr id="7" name="Text Placeholder 6">
            <a:extLst>
              <a:ext uri="{FF2B5EF4-FFF2-40B4-BE49-F238E27FC236}">
                <a16:creationId xmlns:a16="http://schemas.microsoft.com/office/drawing/2014/main" id="{4288A8CD-C5EA-1672-9A08-C5465CCAD1F3}"/>
              </a:ext>
            </a:extLst>
          </p:cNvPr>
          <p:cNvSpPr>
            <a:spLocks noGrp="1"/>
          </p:cNvSpPr>
          <p:nvPr>
            <p:ph type="body" sz="quarter" idx="11"/>
          </p:nvPr>
        </p:nvSpPr>
        <p:spPr/>
        <p:txBody>
          <a:bodyPr/>
          <a:lstStyle/>
          <a:p>
            <a:r>
              <a:rPr lang="en-GB" noProof="0" dirty="0"/>
              <a:t>25</a:t>
            </a:r>
            <a:r>
              <a:rPr lang="en-GB" baseline="30000" noProof="0" dirty="0"/>
              <a:t>th</a:t>
            </a:r>
            <a:r>
              <a:rPr lang="en-GB" noProof="0" dirty="0"/>
              <a:t> June 2025</a:t>
            </a:r>
          </a:p>
        </p:txBody>
      </p:sp>
      <p:sp>
        <p:nvSpPr>
          <p:cNvPr id="3" name="Subtitle 17">
            <a:extLst>
              <a:ext uri="{FF2B5EF4-FFF2-40B4-BE49-F238E27FC236}">
                <a16:creationId xmlns:a16="http://schemas.microsoft.com/office/drawing/2014/main" id="{BD582C05-DB5D-BD6A-B357-E185624965A7}"/>
              </a:ext>
            </a:extLst>
          </p:cNvPr>
          <p:cNvSpPr txBox="1">
            <a:spLocks/>
          </p:cNvSpPr>
          <p:nvPr/>
        </p:nvSpPr>
        <p:spPr>
          <a:xfrm>
            <a:off x="591906" y="4519630"/>
            <a:ext cx="11150600" cy="475200"/>
          </a:xfrm>
          <a:prstGeom prst="rect">
            <a:avLst/>
          </a:prstGeom>
        </p:spPr>
        <p:txBody>
          <a:bodyPr vert="horz" wrap="square" lIns="0" tIns="0" rIns="0" bIns="0" rtlCol="0" anchor="t" anchorCtr="0">
            <a:noAutofit/>
          </a:bodyPr>
          <a:lstStyle>
            <a:lvl1pPr marL="0" indent="0" algn="ctr" defTabSz="1219170" rtl="0" eaLnBrk="1" latinLnBrk="0" hangingPunct="1">
              <a:spcBef>
                <a:spcPts val="0"/>
              </a:spcBef>
              <a:spcAft>
                <a:spcPts val="0"/>
              </a:spcAft>
              <a:buClr>
                <a:schemeClr val="tx2"/>
              </a:buClr>
              <a:buSzPct val="110000"/>
              <a:buFont typeface="Arial" panose="020B0604020202020204" pitchFamily="34" charset="0"/>
              <a:buNone/>
              <a:defRPr sz="2400" i="0" kern="1200">
                <a:solidFill>
                  <a:schemeClr val="bg1"/>
                </a:solidFill>
                <a:latin typeface="+mn-lt"/>
                <a:ea typeface="+mn-ea"/>
                <a:cs typeface="+mn-cs"/>
              </a:defRPr>
            </a:lvl1pPr>
            <a:lvl2pPr marL="609585" indent="0" algn="ctr" defTabSz="1219170" rtl="0" eaLnBrk="1" latinLnBrk="0" hangingPunct="1">
              <a:spcBef>
                <a:spcPts val="300"/>
              </a:spcBef>
              <a:spcAft>
                <a:spcPts val="300"/>
              </a:spcAft>
              <a:buClr>
                <a:schemeClr val="tx1"/>
              </a:buClr>
              <a:buFont typeface="Arial" panose="020B0604020202020204" pitchFamily="34" charset="0"/>
              <a:buNone/>
              <a:defRPr sz="2000" kern="1200">
                <a:solidFill>
                  <a:schemeClr val="tx1">
                    <a:tint val="75000"/>
                  </a:schemeClr>
                </a:solidFill>
                <a:latin typeface="+mn-lt"/>
                <a:ea typeface="+mn-ea"/>
                <a:cs typeface="+mn-cs"/>
              </a:defRPr>
            </a:lvl2pPr>
            <a:lvl3pPr marL="1219170" indent="0" algn="ctr" defTabSz="1219170" rtl="0" eaLnBrk="1" latinLnBrk="0" hangingPunct="1">
              <a:spcBef>
                <a:spcPts val="300"/>
              </a:spcBef>
              <a:spcAft>
                <a:spcPts val="300"/>
              </a:spcAft>
              <a:buClr>
                <a:schemeClr val="tx1"/>
              </a:buClr>
              <a:buFont typeface="Arial" panose="020B0604020202020204" pitchFamily="34" charset="0"/>
              <a:buNone/>
              <a:defRPr sz="1800" kern="1200">
                <a:solidFill>
                  <a:schemeClr val="tx1">
                    <a:tint val="75000"/>
                  </a:schemeClr>
                </a:solidFill>
                <a:latin typeface="+mn-lt"/>
                <a:ea typeface="+mn-ea"/>
                <a:cs typeface="+mn-cs"/>
              </a:defRPr>
            </a:lvl3pPr>
            <a:lvl4pPr marL="1828754" indent="0" algn="ctr" defTabSz="1219170" rtl="0" eaLnBrk="1" latinLnBrk="0" hangingPunct="1">
              <a:spcBef>
                <a:spcPts val="300"/>
              </a:spcBef>
              <a:spcAft>
                <a:spcPts val="300"/>
              </a:spcAft>
              <a:buClr>
                <a:schemeClr val="tx1"/>
              </a:buClr>
              <a:buFont typeface="Arial" panose="020B0604020202020204" pitchFamily="34" charset="0"/>
              <a:buNone/>
              <a:defRPr sz="1600" kern="1200">
                <a:solidFill>
                  <a:schemeClr val="tx1">
                    <a:tint val="75000"/>
                  </a:schemeClr>
                </a:solidFill>
                <a:latin typeface="+mn-lt"/>
                <a:ea typeface="+mn-ea"/>
                <a:cs typeface="+mn-cs"/>
              </a:defRPr>
            </a:lvl4pPr>
            <a:lvl5pPr marL="2438339" indent="0" algn="ctr" defTabSz="1219170" rtl="0" eaLnBrk="1" latinLnBrk="0" hangingPunct="1">
              <a:spcBef>
                <a:spcPts val="300"/>
              </a:spcBef>
              <a:spcAft>
                <a:spcPts val="300"/>
              </a:spcAft>
              <a:buClr>
                <a:schemeClr val="tx1"/>
              </a:buClr>
              <a:buFont typeface="Arial" panose="020B0604020202020204" pitchFamily="34" charset="0"/>
              <a:buNone/>
              <a:defRPr sz="1400" b="0" kern="1200">
                <a:solidFill>
                  <a:schemeClr val="tx1">
                    <a:tint val="75000"/>
                  </a:schemeClr>
                </a:solidFill>
                <a:latin typeface="+mn-lt"/>
                <a:ea typeface="+mn-ea"/>
                <a:cs typeface="+mn-cs"/>
              </a:defRPr>
            </a:lvl5pPr>
            <a:lvl6pPr marL="3047924" indent="0" algn="ctr" defTabSz="1219170" rtl="0" eaLnBrk="1" latinLnBrk="0" hangingPunct="1">
              <a:spcBef>
                <a:spcPts val="300"/>
              </a:spcBef>
              <a:spcAft>
                <a:spcPts val="300"/>
              </a:spcAft>
              <a:buClr>
                <a:schemeClr val="tx1"/>
              </a:buClr>
              <a:buFont typeface="Arial" panose="020B0604020202020204" pitchFamily="34" charset="0"/>
              <a:buNone/>
              <a:defRPr sz="1200" kern="1200">
                <a:solidFill>
                  <a:schemeClr val="tx1">
                    <a:tint val="75000"/>
                  </a:schemeClr>
                </a:solidFill>
                <a:latin typeface="+mn-lt"/>
                <a:ea typeface="+mn-ea"/>
                <a:cs typeface="+mn-cs"/>
              </a:defRPr>
            </a:lvl6pPr>
            <a:lvl7pPr marL="3657509" indent="0" algn="ctr" defTabSz="1219170" rtl="0" eaLnBrk="1" latinLnBrk="0" hangingPunct="1">
              <a:spcBef>
                <a:spcPts val="300"/>
              </a:spcBef>
              <a:spcAft>
                <a:spcPts val="300"/>
              </a:spcAft>
              <a:buClr>
                <a:schemeClr val="tx1"/>
              </a:buClr>
              <a:buFont typeface="Arial" panose="020B0604020202020204" pitchFamily="34" charset="0"/>
              <a:buNone/>
              <a:defRPr sz="1200" kern="1200">
                <a:solidFill>
                  <a:schemeClr val="tx1">
                    <a:tint val="75000"/>
                  </a:schemeClr>
                </a:solidFill>
                <a:latin typeface="+mn-lt"/>
                <a:ea typeface="+mn-ea"/>
                <a:cs typeface="+mn-cs"/>
              </a:defRPr>
            </a:lvl7pPr>
            <a:lvl8pPr marL="4267093" indent="0" algn="ctr" defTabSz="1219170" rtl="0" eaLnBrk="1" latinLnBrk="0" hangingPunct="1">
              <a:spcBef>
                <a:spcPts val="300"/>
              </a:spcBef>
              <a:spcAft>
                <a:spcPts val="300"/>
              </a:spcAft>
              <a:buClr>
                <a:schemeClr val="tx1"/>
              </a:buClr>
              <a:buFont typeface="Arial" panose="020B0604020202020204" pitchFamily="34" charset="0"/>
              <a:buNone/>
              <a:defRPr sz="1200" kern="1200">
                <a:solidFill>
                  <a:schemeClr val="tx1">
                    <a:tint val="75000"/>
                  </a:schemeClr>
                </a:solidFill>
                <a:latin typeface="+mn-lt"/>
                <a:ea typeface="+mn-ea"/>
                <a:cs typeface="+mn-cs"/>
              </a:defRPr>
            </a:lvl8pPr>
            <a:lvl9pPr marL="4876678" indent="0" algn="ctr" defTabSz="1219170" rtl="0" eaLnBrk="1" latinLnBrk="0" hangingPunct="1">
              <a:spcBef>
                <a:spcPts val="300"/>
              </a:spcBef>
              <a:spcAft>
                <a:spcPts val="300"/>
              </a:spcAft>
              <a:buClr>
                <a:schemeClr val="tx1"/>
              </a:buClr>
              <a:buFont typeface="Arial" panose="020B0604020202020204" pitchFamily="34" charset="0"/>
              <a:buNone/>
              <a:defRPr sz="1200" kern="1200">
                <a:solidFill>
                  <a:schemeClr val="tx1">
                    <a:tint val="75000"/>
                  </a:schemeClr>
                </a:solidFill>
                <a:latin typeface="+mn-lt"/>
                <a:ea typeface="+mn-ea"/>
                <a:cs typeface="+mn-cs"/>
              </a:defRPr>
            </a:lvl9pPr>
          </a:lstStyle>
          <a:p>
            <a:r>
              <a:rPr lang="en-GB" noProof="0" dirty="0"/>
              <a:t>Pharmacovigilance: Important, interesting and not too scary?</a:t>
            </a:r>
            <a:br>
              <a:rPr lang="en-GB" noProof="0" dirty="0"/>
            </a:br>
            <a:endParaRPr lang="en-GB" noProof="0" dirty="0"/>
          </a:p>
        </p:txBody>
      </p:sp>
    </p:spTree>
    <p:custDataLst>
      <p:tags r:id="rId1"/>
    </p:custDataLst>
    <p:extLst>
      <p:ext uri="{BB962C8B-B14F-4D97-AF65-F5344CB8AC3E}">
        <p14:creationId xmlns:p14="http://schemas.microsoft.com/office/powerpoint/2010/main" val="2830970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404A2-443B-DAB1-6F3A-7E7EE149A6E4}"/>
            </a:ext>
          </a:extLst>
        </p:cNvPr>
        <p:cNvGrpSpPr/>
        <p:nvPr/>
      </p:nvGrpSpPr>
      <p:grpSpPr>
        <a:xfrm>
          <a:off x="0" y="0"/>
          <a:ext cx="0" cy="0"/>
          <a:chOff x="0" y="0"/>
          <a:chExt cx="0" cy="0"/>
        </a:xfrm>
      </p:grpSpPr>
      <p:sp>
        <p:nvSpPr>
          <p:cNvPr id="31" name="Text Placeholder 30">
            <a:extLst>
              <a:ext uri="{FF2B5EF4-FFF2-40B4-BE49-F238E27FC236}">
                <a16:creationId xmlns:a16="http://schemas.microsoft.com/office/drawing/2014/main" id="{FE3DCB3C-DE47-6491-DF1A-08F842AB073D}"/>
              </a:ext>
            </a:extLst>
          </p:cNvPr>
          <p:cNvSpPr>
            <a:spLocks noGrp="1"/>
          </p:cNvSpPr>
          <p:nvPr>
            <p:ph type="body" sz="quarter" idx="22"/>
          </p:nvPr>
        </p:nvSpPr>
        <p:spPr/>
        <p:txBody>
          <a:bodyPr/>
          <a:lstStyle/>
          <a:p>
            <a:r>
              <a:rPr lang="en-GB" noProof="0" dirty="0"/>
              <a:t>Where AE/ADR information comes from:</a:t>
            </a:r>
          </a:p>
          <a:p>
            <a:pPr marL="700442" lvl="1" indent="-342900">
              <a:buFont typeface="Arial" panose="020B0604020202020204" pitchFamily="34" charset="0"/>
              <a:buChar char="•"/>
            </a:pPr>
            <a:r>
              <a:rPr lang="en-GB" b="1" noProof="0" dirty="0">
                <a:solidFill>
                  <a:schemeClr val="tx2"/>
                </a:solidFill>
              </a:rPr>
              <a:t>Clinical trials</a:t>
            </a:r>
          </a:p>
          <a:p>
            <a:pPr lvl="2"/>
            <a:r>
              <a:rPr lang="en-GB" noProof="0" dirty="0"/>
              <a:t>Governed by </a:t>
            </a:r>
            <a:r>
              <a:rPr lang="en-GB" b="1" noProof="0" dirty="0"/>
              <a:t>ICH E6 Good Clinical Practice</a:t>
            </a:r>
            <a:r>
              <a:rPr lang="en-GB" noProof="0" dirty="0"/>
              <a:t> standards.</a:t>
            </a:r>
          </a:p>
          <a:p>
            <a:pPr marL="700442" lvl="1" indent="-342900">
              <a:buFont typeface="Arial" panose="020B0604020202020204" pitchFamily="34" charset="0"/>
              <a:buChar char="•"/>
            </a:pPr>
            <a:r>
              <a:rPr lang="en-GB" b="1" noProof="0" dirty="0">
                <a:solidFill>
                  <a:schemeClr val="tx2"/>
                </a:solidFill>
              </a:rPr>
              <a:t>Spontaneous reporting systems</a:t>
            </a:r>
          </a:p>
          <a:p>
            <a:pPr lvl="2"/>
            <a:r>
              <a:rPr lang="en-GB" noProof="0" dirty="0"/>
              <a:t>Example: FDA’s </a:t>
            </a:r>
            <a:r>
              <a:rPr lang="en-GB" b="1" noProof="0" dirty="0"/>
              <a:t>FAERS</a:t>
            </a:r>
            <a:r>
              <a:rPr lang="en-GB" noProof="0" dirty="0"/>
              <a:t> and EMA’s </a:t>
            </a:r>
            <a:r>
              <a:rPr lang="en-GB" b="1" noProof="0" dirty="0" err="1"/>
              <a:t>EudraVigilance</a:t>
            </a:r>
            <a:r>
              <a:rPr lang="en-GB" noProof="0" dirty="0"/>
              <a:t> systems.</a:t>
            </a:r>
          </a:p>
          <a:p>
            <a:pPr marL="700442" lvl="1" indent="-342900">
              <a:buFont typeface="Arial" panose="020B0604020202020204" pitchFamily="34" charset="0"/>
              <a:buChar char="•"/>
            </a:pPr>
            <a:r>
              <a:rPr lang="en-GB" b="1" noProof="0" dirty="0">
                <a:solidFill>
                  <a:schemeClr val="tx2"/>
                </a:solidFill>
              </a:rPr>
              <a:t>Electronic health records (EHR)</a:t>
            </a:r>
          </a:p>
          <a:p>
            <a:pPr lvl="2"/>
            <a:r>
              <a:rPr lang="en-GB" noProof="0" dirty="0"/>
              <a:t>Example: ICH E2E highlights the integration of real-world data for harmonized reporting.</a:t>
            </a:r>
          </a:p>
          <a:p>
            <a:pPr marL="700442" lvl="1" indent="-342900">
              <a:buFont typeface="Arial" panose="020B0604020202020204" pitchFamily="34" charset="0"/>
              <a:buChar char="•"/>
            </a:pPr>
            <a:r>
              <a:rPr lang="en-GB" b="1" noProof="0" dirty="0">
                <a:solidFill>
                  <a:schemeClr val="tx2"/>
                </a:solidFill>
              </a:rPr>
              <a:t>Literature and case studies</a:t>
            </a:r>
          </a:p>
          <a:p>
            <a:pPr lvl="2"/>
            <a:r>
              <a:rPr lang="en-GB" noProof="0" dirty="0"/>
              <a:t>Example: Published ADR case studies often inform global regulatory guidelines.</a:t>
            </a:r>
          </a:p>
          <a:p>
            <a:endParaRPr lang="en-GB" noProof="0" dirty="0"/>
          </a:p>
        </p:txBody>
      </p:sp>
      <p:sp>
        <p:nvSpPr>
          <p:cNvPr id="28" name="Title 27">
            <a:extLst>
              <a:ext uri="{FF2B5EF4-FFF2-40B4-BE49-F238E27FC236}">
                <a16:creationId xmlns:a16="http://schemas.microsoft.com/office/drawing/2014/main" id="{74C6806B-4657-40C1-28E9-FADD7217DCFB}"/>
              </a:ext>
            </a:extLst>
          </p:cNvPr>
          <p:cNvSpPr>
            <a:spLocks noGrp="1"/>
          </p:cNvSpPr>
          <p:nvPr>
            <p:ph type="title"/>
          </p:nvPr>
        </p:nvSpPr>
        <p:spPr/>
        <p:txBody>
          <a:bodyPr/>
          <a:lstStyle/>
          <a:p>
            <a:r>
              <a:rPr lang="en-GB" noProof="0" dirty="0"/>
              <a:t>Key Concepts in Pharmacovigilance</a:t>
            </a:r>
          </a:p>
        </p:txBody>
      </p:sp>
      <p:sp>
        <p:nvSpPr>
          <p:cNvPr id="29" name="Subtitle 28">
            <a:extLst>
              <a:ext uri="{FF2B5EF4-FFF2-40B4-BE49-F238E27FC236}">
                <a16:creationId xmlns:a16="http://schemas.microsoft.com/office/drawing/2014/main" id="{B688AC62-FB5C-AAC3-232E-55979A70A120}"/>
              </a:ext>
            </a:extLst>
          </p:cNvPr>
          <p:cNvSpPr>
            <a:spLocks noGrp="1"/>
          </p:cNvSpPr>
          <p:nvPr>
            <p:ph type="subTitle" idx="1"/>
          </p:nvPr>
        </p:nvSpPr>
        <p:spPr/>
        <p:txBody>
          <a:bodyPr/>
          <a:lstStyle/>
          <a:p>
            <a:r>
              <a:rPr lang="en-GB" b="1" noProof="0" dirty="0"/>
              <a:t>Sources of Pharmacovigilance Data</a:t>
            </a:r>
            <a:endParaRPr lang="en-GB" noProof="0" dirty="0"/>
          </a:p>
          <a:p>
            <a:endParaRPr lang="en-GB" noProof="0" dirty="0"/>
          </a:p>
        </p:txBody>
      </p:sp>
    </p:spTree>
    <p:custDataLst>
      <p:tags r:id="rId1"/>
    </p:custDataLst>
    <p:extLst>
      <p:ext uri="{BB962C8B-B14F-4D97-AF65-F5344CB8AC3E}">
        <p14:creationId xmlns:p14="http://schemas.microsoft.com/office/powerpoint/2010/main" val="78485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59774-DD75-A8B0-A226-A59BA5DAB019}"/>
            </a:ext>
          </a:extLst>
        </p:cNvPr>
        <p:cNvGrpSpPr/>
        <p:nvPr/>
      </p:nvGrpSpPr>
      <p:grpSpPr>
        <a:xfrm>
          <a:off x="0" y="0"/>
          <a:ext cx="0" cy="0"/>
          <a:chOff x="0" y="0"/>
          <a:chExt cx="0" cy="0"/>
        </a:xfrm>
      </p:grpSpPr>
      <p:sp>
        <p:nvSpPr>
          <p:cNvPr id="30" name="Text Placeholder 29">
            <a:extLst>
              <a:ext uri="{FF2B5EF4-FFF2-40B4-BE49-F238E27FC236}">
                <a16:creationId xmlns:a16="http://schemas.microsoft.com/office/drawing/2014/main" id="{443A2EE6-C6AE-5A4D-2435-C0E6CCF46827}"/>
              </a:ext>
            </a:extLst>
          </p:cNvPr>
          <p:cNvSpPr>
            <a:spLocks noGrp="1"/>
          </p:cNvSpPr>
          <p:nvPr>
            <p:ph type="body" sz="quarter" idx="18"/>
          </p:nvPr>
        </p:nvSpPr>
        <p:spPr/>
        <p:txBody>
          <a:bodyPr/>
          <a:lstStyle/>
          <a:p>
            <a:r>
              <a:rPr lang="en-GB" noProof="0" dirty="0"/>
              <a:t>Source: Guideline on good pharmacovigilance practices (GVP) – Module IX  - Signal Management, European Medicines Agency</a:t>
            </a:r>
          </a:p>
        </p:txBody>
      </p:sp>
      <p:sp>
        <p:nvSpPr>
          <p:cNvPr id="31" name="Text Placeholder 30">
            <a:extLst>
              <a:ext uri="{FF2B5EF4-FFF2-40B4-BE49-F238E27FC236}">
                <a16:creationId xmlns:a16="http://schemas.microsoft.com/office/drawing/2014/main" id="{189B7D32-BA55-1F26-FFEF-72E83FBD467C}"/>
              </a:ext>
            </a:extLst>
          </p:cNvPr>
          <p:cNvSpPr>
            <a:spLocks noGrp="1"/>
          </p:cNvSpPr>
          <p:nvPr>
            <p:ph type="body" sz="quarter" idx="22"/>
          </p:nvPr>
        </p:nvSpPr>
        <p:spPr/>
        <p:txBody>
          <a:bodyPr/>
          <a:lstStyle/>
          <a:p>
            <a:r>
              <a:rPr lang="en-GB" noProof="0" dirty="0"/>
              <a:t>Information arising from one or multiple sources, including observations and experiments, which suggests a new potentially causal association, or a new aspect of a known association between an intervention and an event or set of related events, either adverse or beneficial, that is judged to be of sufficient likelihood to justify verificatory action.</a:t>
            </a:r>
          </a:p>
          <a:p>
            <a:endParaRPr lang="en-GB" noProof="0" dirty="0"/>
          </a:p>
          <a:p>
            <a:endParaRPr lang="en-GB" noProof="0" dirty="0"/>
          </a:p>
        </p:txBody>
      </p:sp>
      <p:sp>
        <p:nvSpPr>
          <p:cNvPr id="28" name="Title 27">
            <a:extLst>
              <a:ext uri="{FF2B5EF4-FFF2-40B4-BE49-F238E27FC236}">
                <a16:creationId xmlns:a16="http://schemas.microsoft.com/office/drawing/2014/main" id="{48385344-9FF6-4F5F-25F0-12F510AD4ECF}"/>
              </a:ext>
            </a:extLst>
          </p:cNvPr>
          <p:cNvSpPr>
            <a:spLocks noGrp="1"/>
          </p:cNvSpPr>
          <p:nvPr>
            <p:ph type="title"/>
          </p:nvPr>
        </p:nvSpPr>
        <p:spPr/>
        <p:txBody>
          <a:bodyPr/>
          <a:lstStyle/>
          <a:p>
            <a:r>
              <a:rPr lang="en-GB" noProof="0" dirty="0"/>
              <a:t>Key Concepts in Pharmacovigilance</a:t>
            </a:r>
          </a:p>
        </p:txBody>
      </p:sp>
      <p:sp>
        <p:nvSpPr>
          <p:cNvPr id="29" name="Subtitle 28">
            <a:extLst>
              <a:ext uri="{FF2B5EF4-FFF2-40B4-BE49-F238E27FC236}">
                <a16:creationId xmlns:a16="http://schemas.microsoft.com/office/drawing/2014/main" id="{2C013230-346A-8AFC-9407-38CD1A418385}"/>
              </a:ext>
            </a:extLst>
          </p:cNvPr>
          <p:cNvSpPr>
            <a:spLocks noGrp="1"/>
          </p:cNvSpPr>
          <p:nvPr>
            <p:ph type="subTitle" idx="1"/>
          </p:nvPr>
        </p:nvSpPr>
        <p:spPr/>
        <p:txBody>
          <a:bodyPr/>
          <a:lstStyle/>
          <a:p>
            <a:r>
              <a:rPr lang="en-GB" b="1" noProof="0" dirty="0"/>
              <a:t>Signal Detection</a:t>
            </a:r>
            <a:endParaRPr lang="en-GB" noProof="0" dirty="0"/>
          </a:p>
          <a:p>
            <a:endParaRPr lang="en-GB" noProof="0" dirty="0"/>
          </a:p>
        </p:txBody>
      </p:sp>
      <p:sp>
        <p:nvSpPr>
          <p:cNvPr id="2" name="Freeform 9">
            <a:extLst>
              <a:ext uri="{FF2B5EF4-FFF2-40B4-BE49-F238E27FC236}">
                <a16:creationId xmlns:a16="http://schemas.microsoft.com/office/drawing/2014/main" id="{4FE1A054-F35A-AA84-C81F-49991DB53A16}"/>
              </a:ext>
            </a:extLst>
          </p:cNvPr>
          <p:cNvSpPr/>
          <p:nvPr/>
        </p:nvSpPr>
        <p:spPr bwMode="auto">
          <a:xfrm>
            <a:off x="6999229" y="3737499"/>
            <a:ext cx="4003064" cy="1731449"/>
          </a:xfrm>
          <a:custGeom>
            <a:avLst/>
            <a:gdLst>
              <a:gd name="connsiteX0" fmla="*/ 0 w 1699969"/>
              <a:gd name="connsiteY0" fmla="*/ 140212 h 1402119"/>
              <a:gd name="connsiteX1" fmla="*/ 140212 w 1699969"/>
              <a:gd name="connsiteY1" fmla="*/ 0 h 1402119"/>
              <a:gd name="connsiteX2" fmla="*/ 1559757 w 1699969"/>
              <a:gd name="connsiteY2" fmla="*/ 0 h 1402119"/>
              <a:gd name="connsiteX3" fmla="*/ 1699969 w 1699969"/>
              <a:gd name="connsiteY3" fmla="*/ 140212 h 1402119"/>
              <a:gd name="connsiteX4" fmla="*/ 1699969 w 1699969"/>
              <a:gd name="connsiteY4" fmla="*/ 1261907 h 1402119"/>
              <a:gd name="connsiteX5" fmla="*/ 1559757 w 1699969"/>
              <a:gd name="connsiteY5" fmla="*/ 1402119 h 1402119"/>
              <a:gd name="connsiteX6" fmla="*/ 140212 w 1699969"/>
              <a:gd name="connsiteY6" fmla="*/ 1402119 h 1402119"/>
              <a:gd name="connsiteX7" fmla="*/ 0 w 1699969"/>
              <a:gd name="connsiteY7" fmla="*/ 1261907 h 1402119"/>
              <a:gd name="connsiteX8" fmla="*/ 0 w 1699969"/>
              <a:gd name="connsiteY8" fmla="*/ 140212 h 140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969" h="1402119">
                <a:moveTo>
                  <a:pt x="0" y="140212"/>
                </a:moveTo>
                <a:cubicBezTo>
                  <a:pt x="0" y="62775"/>
                  <a:pt x="62775" y="0"/>
                  <a:pt x="140212" y="0"/>
                </a:cubicBezTo>
                <a:lnTo>
                  <a:pt x="1559757" y="0"/>
                </a:lnTo>
                <a:cubicBezTo>
                  <a:pt x="1637194" y="0"/>
                  <a:pt x="1699969" y="62775"/>
                  <a:pt x="1699969" y="140212"/>
                </a:cubicBezTo>
                <a:lnTo>
                  <a:pt x="1699969" y="1261907"/>
                </a:lnTo>
                <a:cubicBezTo>
                  <a:pt x="1699969" y="1339344"/>
                  <a:pt x="1637194" y="1402119"/>
                  <a:pt x="1559757" y="1402119"/>
                </a:cubicBezTo>
                <a:lnTo>
                  <a:pt x="140212" y="1402119"/>
                </a:lnTo>
                <a:cubicBezTo>
                  <a:pt x="62775" y="1402119"/>
                  <a:pt x="0" y="1339344"/>
                  <a:pt x="0" y="1261907"/>
                </a:cubicBezTo>
                <a:lnTo>
                  <a:pt x="0" y="140212"/>
                </a:lnTo>
                <a:close/>
              </a:path>
            </a:pathLst>
          </a:custGeom>
          <a:solidFill>
            <a:srgbClr val="FFFFFF">
              <a:alpha val="90000"/>
            </a:srgbClr>
          </a:solidFill>
          <a:ln w="25400" cap="flat" cmpd="sng" algn="ctr">
            <a:solidFill>
              <a:srgbClr val="F36633">
                <a:hueOff val="0"/>
                <a:satOff val="0"/>
                <a:lumOff val="0"/>
                <a:alphaOff val="0"/>
              </a:srgbClr>
            </a:solidFill>
            <a:prstDash val="solid"/>
          </a:ln>
          <a:effectLst/>
        </p:spPr>
        <p:txBody>
          <a:bodyPr lIns="124303" tIns="124303" rIns="124303" bIns="524908" spcCol="1270"/>
          <a:lstStyle/>
          <a:p>
            <a:pPr marL="171450" marR="0" lvl="1" indent="-171450" defTabSz="1896486" eaLnBrk="1" fontAlgn="auto" latinLnBrk="0" hangingPunct="1">
              <a:lnSpc>
                <a:spcPct val="90000"/>
              </a:lnSpc>
              <a:spcBef>
                <a:spcPct val="0"/>
              </a:spcBef>
              <a:spcAft>
                <a:spcPct val="15000"/>
              </a:spcAft>
              <a:buClr>
                <a:srgbClr val="544F4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544F40">
                    <a:hueOff val="0"/>
                    <a:satOff val="0"/>
                    <a:lumOff val="0"/>
                    <a:alphaOff val="0"/>
                  </a:srgbClr>
                </a:solidFill>
                <a:effectLst/>
                <a:uLnTx/>
                <a:uFillTx/>
                <a:latin typeface="Arial"/>
                <a:ea typeface="+mn-ea"/>
                <a:cs typeface="+mn-cs"/>
              </a:rPr>
              <a:t>Clinical trial </a:t>
            </a:r>
            <a:r>
              <a:rPr lang="en-GB" sz="1200" kern="0" noProof="0" dirty="0">
                <a:solidFill>
                  <a:srgbClr val="544F40">
                    <a:hueOff val="0"/>
                    <a:satOff val="0"/>
                    <a:lumOff val="0"/>
                    <a:alphaOff val="0"/>
                  </a:srgbClr>
                </a:solidFill>
                <a:latin typeface="Arial"/>
              </a:rPr>
              <a:t>Adverse Events</a:t>
            </a:r>
            <a:r>
              <a:rPr kumimoji="0" lang="en-GB" sz="1200" b="0" i="0" u="none" strike="noStrike" kern="0" cap="none" spc="0" normalizeH="0" baseline="0" noProof="0" dirty="0">
                <a:ln>
                  <a:noFill/>
                </a:ln>
                <a:solidFill>
                  <a:srgbClr val="544F40">
                    <a:hueOff val="0"/>
                    <a:satOff val="0"/>
                    <a:lumOff val="0"/>
                    <a:alphaOff val="0"/>
                  </a:srgbClr>
                </a:solidFill>
                <a:effectLst/>
                <a:uLnTx/>
                <a:uFillTx/>
                <a:latin typeface="Arial"/>
                <a:ea typeface="+mn-ea"/>
                <a:cs typeface="+mn-cs"/>
              </a:rPr>
              <a:t> and lab data</a:t>
            </a:r>
          </a:p>
          <a:p>
            <a:pPr marL="171450" lvl="1" indent="-171450" defTabSz="1896486">
              <a:lnSpc>
                <a:spcPct val="90000"/>
              </a:lnSpc>
              <a:spcBef>
                <a:spcPct val="0"/>
              </a:spcBef>
              <a:spcAft>
                <a:spcPct val="15000"/>
              </a:spcAft>
              <a:buClr>
                <a:srgbClr val="544F40"/>
              </a:buClr>
              <a:buFont typeface="Arial" panose="020B0604020202020204" pitchFamily="34" charset="0"/>
              <a:buChar char="•"/>
              <a:defRPr/>
            </a:pPr>
            <a:r>
              <a:rPr kumimoji="0" lang="en-GB" sz="1200" b="0" i="0" u="none" strike="noStrike" kern="0" cap="none" spc="0" normalizeH="0" baseline="0" noProof="0" dirty="0">
                <a:ln>
                  <a:noFill/>
                </a:ln>
                <a:solidFill>
                  <a:srgbClr val="544F40">
                    <a:hueOff val="0"/>
                    <a:satOff val="0"/>
                    <a:lumOff val="0"/>
                    <a:alphaOff val="0"/>
                  </a:srgbClr>
                </a:solidFill>
                <a:effectLst/>
                <a:uLnTx/>
                <a:uFillTx/>
                <a:latin typeface="Arial"/>
                <a:ea typeface="+mn-ea"/>
                <a:cs typeface="+mn-cs"/>
              </a:rPr>
              <a:t>Non-clinical data</a:t>
            </a:r>
          </a:p>
          <a:p>
            <a:pPr marL="171450" marR="0" lvl="1" indent="-171450" defTabSz="1896486" eaLnBrk="1" fontAlgn="auto" latinLnBrk="0" hangingPunct="1">
              <a:lnSpc>
                <a:spcPct val="90000"/>
              </a:lnSpc>
              <a:spcBef>
                <a:spcPct val="0"/>
              </a:spcBef>
              <a:spcAft>
                <a:spcPct val="15000"/>
              </a:spcAft>
              <a:buClr>
                <a:srgbClr val="544F4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544F40">
                    <a:hueOff val="0"/>
                    <a:satOff val="0"/>
                    <a:lumOff val="0"/>
                    <a:alphaOff val="0"/>
                  </a:srgbClr>
                </a:solidFill>
                <a:effectLst/>
                <a:uLnTx/>
                <a:uFillTx/>
                <a:latin typeface="Arial"/>
                <a:ea typeface="+mn-ea"/>
                <a:cs typeface="+mn-cs"/>
              </a:rPr>
              <a:t>Health Authority request</a:t>
            </a:r>
          </a:p>
          <a:p>
            <a:pPr marL="171450" marR="0" lvl="1" indent="-171450" defTabSz="1896486" eaLnBrk="1" fontAlgn="auto" latinLnBrk="0" hangingPunct="1">
              <a:lnSpc>
                <a:spcPct val="90000"/>
              </a:lnSpc>
              <a:spcBef>
                <a:spcPct val="0"/>
              </a:spcBef>
              <a:spcAft>
                <a:spcPct val="15000"/>
              </a:spcAft>
              <a:buClr>
                <a:srgbClr val="544F4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544F40">
                    <a:hueOff val="0"/>
                    <a:satOff val="0"/>
                    <a:lumOff val="0"/>
                    <a:alphaOff val="0"/>
                  </a:srgbClr>
                </a:solidFill>
                <a:effectLst/>
                <a:uLnTx/>
                <a:uFillTx/>
                <a:latin typeface="Arial"/>
                <a:ea typeface="+mn-ea"/>
                <a:cs typeface="+mn-cs"/>
              </a:rPr>
              <a:t>Competitor Safety Information</a:t>
            </a:r>
          </a:p>
          <a:p>
            <a:pPr marL="171450" marR="0" lvl="1" indent="-171450" defTabSz="1896486" eaLnBrk="1" fontAlgn="auto" latinLnBrk="0" hangingPunct="1">
              <a:lnSpc>
                <a:spcPct val="90000"/>
              </a:lnSpc>
              <a:spcBef>
                <a:spcPct val="0"/>
              </a:spcBef>
              <a:spcAft>
                <a:spcPct val="15000"/>
              </a:spcAft>
              <a:buClr>
                <a:srgbClr val="544F4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544F40">
                    <a:hueOff val="0"/>
                    <a:satOff val="0"/>
                    <a:lumOff val="0"/>
                    <a:alphaOff val="0"/>
                  </a:srgbClr>
                </a:solidFill>
                <a:effectLst/>
                <a:uLnTx/>
                <a:uFillTx/>
                <a:latin typeface="Arial"/>
                <a:ea typeface="+mn-ea"/>
                <a:cs typeface="+mn-cs"/>
              </a:rPr>
              <a:t>Literature</a:t>
            </a:r>
          </a:p>
          <a:p>
            <a:pPr marL="171450" lvl="1" indent="-171450" defTabSz="1896486">
              <a:lnSpc>
                <a:spcPct val="90000"/>
              </a:lnSpc>
              <a:spcBef>
                <a:spcPct val="0"/>
              </a:spcBef>
              <a:spcAft>
                <a:spcPct val="15000"/>
              </a:spcAft>
              <a:buClr>
                <a:srgbClr val="544F40"/>
              </a:buClr>
              <a:buFont typeface="Arial" panose="020B0604020202020204" pitchFamily="34" charset="0"/>
              <a:buChar char="•"/>
              <a:defRPr/>
            </a:pPr>
            <a:r>
              <a:rPr lang="en-GB" sz="1200" kern="0" noProof="0" dirty="0">
                <a:latin typeface="Arial"/>
              </a:rPr>
              <a:t>S</a:t>
            </a:r>
            <a:r>
              <a:rPr kumimoji="0" lang="en-GB" sz="1200" b="0" i="0" u="none" strike="noStrike" kern="0" cap="none" spc="0" normalizeH="0" baseline="0" noProof="0" dirty="0">
                <a:ln>
                  <a:noFill/>
                </a:ln>
                <a:effectLst/>
                <a:uLnTx/>
                <a:uFillTx/>
                <a:latin typeface="Arial"/>
                <a:ea typeface="+mn-ea"/>
                <a:cs typeface="+mn-cs"/>
              </a:rPr>
              <a:t>pontaneously reported Adverse Events</a:t>
            </a:r>
          </a:p>
          <a:p>
            <a:pPr marL="171450" lvl="1" indent="-171450" defTabSz="1896486">
              <a:lnSpc>
                <a:spcPct val="90000"/>
              </a:lnSpc>
              <a:spcBef>
                <a:spcPct val="0"/>
              </a:spcBef>
              <a:spcAft>
                <a:spcPct val="15000"/>
              </a:spcAft>
              <a:buClr>
                <a:srgbClr val="544F40"/>
              </a:buClr>
              <a:buFont typeface="Arial" panose="020B0604020202020204" pitchFamily="34" charset="0"/>
              <a:buChar char="•"/>
              <a:defRPr/>
            </a:pPr>
            <a:r>
              <a:rPr kumimoji="0" lang="en-GB" sz="1200" b="0" i="0" u="none" strike="noStrike" kern="0" cap="none" spc="0" normalizeH="0" baseline="0" noProof="0" dirty="0">
                <a:ln>
                  <a:noFill/>
                </a:ln>
                <a:effectLst/>
                <a:uLnTx/>
                <a:uFillTx/>
                <a:latin typeface="Arial"/>
                <a:ea typeface="+mn-ea"/>
                <a:cs typeface="+mn-cs"/>
              </a:rPr>
              <a:t>Epidemiology – Real World Databases</a:t>
            </a:r>
          </a:p>
          <a:p>
            <a:pPr marL="171450" lvl="1" indent="-171450" defTabSz="1896486">
              <a:lnSpc>
                <a:spcPct val="90000"/>
              </a:lnSpc>
              <a:spcBef>
                <a:spcPct val="0"/>
              </a:spcBef>
              <a:spcAft>
                <a:spcPct val="15000"/>
              </a:spcAft>
              <a:buClr>
                <a:srgbClr val="544F40"/>
              </a:buClr>
              <a:buFont typeface="Arial" panose="020B0604020202020204" pitchFamily="34" charset="0"/>
              <a:buChar char="•"/>
              <a:defRPr/>
            </a:pPr>
            <a:r>
              <a:rPr kumimoji="0" lang="en-GB" sz="1200" b="0" i="0" u="none" strike="noStrike" kern="0" cap="none" spc="0" normalizeH="0" baseline="0" noProof="0" dirty="0">
                <a:ln>
                  <a:noFill/>
                </a:ln>
                <a:effectLst/>
                <a:uLnTx/>
                <a:uFillTx/>
                <a:latin typeface="Arial"/>
                <a:ea typeface="+mn-ea"/>
                <a:cs typeface="+mn-cs"/>
              </a:rPr>
              <a:t>Patient support programs</a:t>
            </a:r>
          </a:p>
        </p:txBody>
      </p:sp>
      <p:sp>
        <p:nvSpPr>
          <p:cNvPr id="3" name="TextBox 2">
            <a:extLst>
              <a:ext uri="{FF2B5EF4-FFF2-40B4-BE49-F238E27FC236}">
                <a16:creationId xmlns:a16="http://schemas.microsoft.com/office/drawing/2014/main" id="{7E633422-00F8-7C18-F826-CA4EC679520F}"/>
              </a:ext>
            </a:extLst>
          </p:cNvPr>
          <p:cNvSpPr txBox="1"/>
          <p:nvPr/>
        </p:nvSpPr>
        <p:spPr>
          <a:xfrm>
            <a:off x="1115303" y="4198080"/>
            <a:ext cx="914400" cy="914400"/>
          </a:xfrm>
          <a:prstGeom prst="rect">
            <a:avLst/>
          </a:prstGeom>
          <a:noFill/>
        </p:spPr>
        <p:txBody>
          <a:bodyPr wrap="none" lIns="36000" tIns="36000" rIns="36000" bIns="36000" rtlCol="0">
            <a:noAutofit/>
          </a:bodyPr>
          <a:lstStyle/>
          <a:p>
            <a:pPr algn="l">
              <a:spcBef>
                <a:spcPts val="300"/>
              </a:spcBef>
              <a:spcAft>
                <a:spcPts val="300"/>
              </a:spcAft>
              <a:buClr>
                <a:schemeClr val="tx2"/>
              </a:buClr>
              <a:buSzPct val="110000"/>
            </a:pPr>
            <a:r>
              <a:rPr lang="en-GB" sz="1600" noProof="0" dirty="0"/>
              <a:t>Reminder – Multiple data sources may give rise to a signal</a:t>
            </a:r>
          </a:p>
        </p:txBody>
      </p:sp>
    </p:spTree>
    <p:custDataLst>
      <p:tags r:id="rId1"/>
    </p:custDataLst>
    <p:extLst>
      <p:ext uri="{BB962C8B-B14F-4D97-AF65-F5344CB8AC3E}">
        <p14:creationId xmlns:p14="http://schemas.microsoft.com/office/powerpoint/2010/main" val="1043094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A9FFF30-6E11-48DE-07B0-99A3BF56C44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4" name="Object 3" hidden="1">
                        <a:extLst>
                          <a:ext uri="{FF2B5EF4-FFF2-40B4-BE49-F238E27FC236}">
                            <a16:creationId xmlns:a16="http://schemas.microsoft.com/office/drawing/2014/main" id="{AA9FFF30-6E11-48DE-07B0-99A3BF56C44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13638E5-27A9-B32C-956E-71FE87BFF98C}"/>
              </a:ext>
            </a:extLst>
          </p:cNvPr>
          <p:cNvSpPr>
            <a:spLocks noGrp="1"/>
          </p:cNvSpPr>
          <p:nvPr>
            <p:ph type="title"/>
          </p:nvPr>
        </p:nvSpPr>
        <p:spPr>
          <a:xfrm>
            <a:off x="335331" y="262976"/>
            <a:ext cx="11460163" cy="430887"/>
          </a:xfrm>
        </p:spPr>
        <p:txBody>
          <a:bodyPr/>
          <a:lstStyle/>
          <a:p>
            <a:r>
              <a:rPr lang="en-GB" noProof="0" dirty="0"/>
              <a:t>Signal Detection – Process Flow when signal identified</a:t>
            </a:r>
            <a:endParaRPr lang="en-GB" sz="1400" noProof="0" dirty="0"/>
          </a:p>
        </p:txBody>
      </p:sp>
      <p:sp>
        <p:nvSpPr>
          <p:cNvPr id="10" name="Rectangle 9">
            <a:extLst>
              <a:ext uri="{FF2B5EF4-FFF2-40B4-BE49-F238E27FC236}">
                <a16:creationId xmlns:a16="http://schemas.microsoft.com/office/drawing/2014/main" id="{19585AC1-1E5E-C82F-39B0-092EB3899918}"/>
              </a:ext>
            </a:extLst>
          </p:cNvPr>
          <p:cNvSpPr/>
          <p:nvPr/>
        </p:nvSpPr>
        <p:spPr bwMode="auto">
          <a:xfrm>
            <a:off x="391758" y="757549"/>
            <a:ext cx="11460163" cy="4408976"/>
          </a:xfrm>
          <a:prstGeom prst="rect">
            <a:avLst/>
          </a:prstGeom>
          <a:no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180000" bIns="0" numCol="1" spcCol="0" rtlCol="0" fromWordArt="0" anchor="t" anchorCtr="0" forceAA="0" compatLnSpc="1">
            <a:prstTxWarp prst="textNoShape">
              <a:avLst/>
            </a:prstTxWarp>
            <a:noAutofit/>
          </a:bodyPr>
          <a:lstStyle/>
          <a:p>
            <a:pPr eaLnBrk="0" hangingPunct="0">
              <a:spcBef>
                <a:spcPts val="300"/>
              </a:spcBef>
              <a:spcAft>
                <a:spcPts val="300"/>
              </a:spcAft>
              <a:buClr>
                <a:schemeClr val="bg1"/>
              </a:buClr>
            </a:pPr>
            <a:r>
              <a:rPr lang="en-GB" sz="2000" kern="0" noProof="0" dirty="0">
                <a:solidFill>
                  <a:schemeClr val="tx1"/>
                </a:solidFill>
              </a:rPr>
              <a:t>	</a:t>
            </a:r>
          </a:p>
          <a:p>
            <a:pPr eaLnBrk="0" hangingPunct="0">
              <a:spcBef>
                <a:spcPts val="300"/>
              </a:spcBef>
              <a:spcAft>
                <a:spcPts val="300"/>
              </a:spcAft>
              <a:buClr>
                <a:schemeClr val="bg1"/>
              </a:buClr>
            </a:pPr>
            <a:endParaRPr lang="en-GB" sz="2800" kern="0" noProof="0" dirty="0">
              <a:solidFill>
                <a:schemeClr val="tx1"/>
              </a:solidFill>
            </a:endParaRPr>
          </a:p>
          <a:p>
            <a:pPr eaLnBrk="0" hangingPunct="0">
              <a:spcBef>
                <a:spcPts val="300"/>
              </a:spcBef>
              <a:spcAft>
                <a:spcPts val="300"/>
              </a:spcAft>
              <a:buClr>
                <a:schemeClr val="bg1"/>
              </a:buClr>
            </a:pPr>
            <a:endParaRPr lang="en-GB" sz="2800" kern="0" noProof="0" dirty="0">
              <a:solidFill>
                <a:schemeClr val="tx1"/>
              </a:solidFill>
            </a:endParaRPr>
          </a:p>
          <a:p>
            <a:pPr eaLnBrk="0" hangingPunct="0">
              <a:spcBef>
                <a:spcPts val="300"/>
              </a:spcBef>
              <a:spcAft>
                <a:spcPts val="300"/>
              </a:spcAft>
              <a:buClr>
                <a:schemeClr val="bg1"/>
              </a:buClr>
            </a:pPr>
            <a:endParaRPr lang="en-GB" sz="2800" kern="0" noProof="0" dirty="0">
              <a:solidFill>
                <a:schemeClr val="tx1"/>
              </a:solidFill>
            </a:endParaRPr>
          </a:p>
          <a:p>
            <a:pPr eaLnBrk="0" hangingPunct="0">
              <a:spcBef>
                <a:spcPts val="300"/>
              </a:spcBef>
              <a:spcAft>
                <a:spcPts val="300"/>
              </a:spcAft>
              <a:buClr>
                <a:schemeClr val="bg1"/>
              </a:buClr>
            </a:pPr>
            <a:r>
              <a:rPr lang="en-GB" sz="2800" kern="0" noProof="0" dirty="0">
                <a:solidFill>
                  <a:schemeClr val="tx1"/>
                </a:solidFill>
              </a:rPr>
              <a:t> </a:t>
            </a:r>
          </a:p>
        </p:txBody>
      </p:sp>
      <p:sp>
        <p:nvSpPr>
          <p:cNvPr id="6" name="TextBox 5">
            <a:extLst>
              <a:ext uri="{FF2B5EF4-FFF2-40B4-BE49-F238E27FC236}">
                <a16:creationId xmlns:a16="http://schemas.microsoft.com/office/drawing/2014/main" id="{C94F601E-4853-EAEC-2D2D-6A147A8E2445}"/>
              </a:ext>
            </a:extLst>
          </p:cNvPr>
          <p:cNvSpPr txBox="1"/>
          <p:nvPr/>
        </p:nvSpPr>
        <p:spPr>
          <a:xfrm>
            <a:off x="4479721" y="478172"/>
            <a:ext cx="914400" cy="914400"/>
          </a:xfrm>
          <a:prstGeom prst="rect">
            <a:avLst/>
          </a:prstGeom>
          <a:noFill/>
        </p:spPr>
        <p:txBody>
          <a:bodyPr wrap="none" lIns="36000" tIns="36000" rIns="36000" bIns="36000" rtlCol="0">
            <a:noAutofit/>
          </a:bodyPr>
          <a:lstStyle/>
          <a:p>
            <a:pPr algn="l">
              <a:spcBef>
                <a:spcPts val="300"/>
              </a:spcBef>
              <a:spcAft>
                <a:spcPts val="300"/>
              </a:spcAft>
              <a:buClr>
                <a:schemeClr val="tx2"/>
              </a:buClr>
              <a:buSzPct val="110000"/>
            </a:pPr>
            <a:endParaRPr lang="en-GB" sz="1600" noProof="0" dirty="0"/>
          </a:p>
        </p:txBody>
      </p:sp>
      <p:sp>
        <p:nvSpPr>
          <p:cNvPr id="15" name="TextBox 14">
            <a:extLst>
              <a:ext uri="{FF2B5EF4-FFF2-40B4-BE49-F238E27FC236}">
                <a16:creationId xmlns:a16="http://schemas.microsoft.com/office/drawing/2014/main" id="{355BA959-DFBB-A320-8F2B-D5BD55C3402C}"/>
              </a:ext>
            </a:extLst>
          </p:cNvPr>
          <p:cNvSpPr txBox="1"/>
          <p:nvPr/>
        </p:nvSpPr>
        <p:spPr>
          <a:xfrm>
            <a:off x="365123" y="6072502"/>
            <a:ext cx="11190161" cy="269660"/>
          </a:xfrm>
          <a:prstGeom prst="rect">
            <a:avLst/>
          </a:prstGeom>
          <a:noFill/>
        </p:spPr>
        <p:txBody>
          <a:bodyPr wrap="none" lIns="36000" tIns="36000" rIns="36000" bIns="36000" rtlCol="0">
            <a:noAutofit/>
          </a:bodyPr>
          <a:lstStyle/>
          <a:p>
            <a:pPr algn="l">
              <a:spcBef>
                <a:spcPts val="300"/>
              </a:spcBef>
              <a:spcAft>
                <a:spcPts val="300"/>
              </a:spcAft>
              <a:buClr>
                <a:schemeClr val="tx2"/>
              </a:buClr>
              <a:buSzPct val="110000"/>
            </a:pPr>
            <a:r>
              <a:rPr lang="en-GB" sz="800" noProof="0" dirty="0"/>
              <a:t>Source: Guideline on good pharmacovigilance practices (GVP) – Module IX  - Signal Management, European Medicines Agency</a:t>
            </a:r>
          </a:p>
        </p:txBody>
      </p:sp>
      <p:sp>
        <p:nvSpPr>
          <p:cNvPr id="5" name="Rectangle 4">
            <a:extLst>
              <a:ext uri="{FF2B5EF4-FFF2-40B4-BE49-F238E27FC236}">
                <a16:creationId xmlns:a16="http://schemas.microsoft.com/office/drawing/2014/main" id="{8AD04B4B-E999-A589-5197-BE68FF1AA8B8}"/>
              </a:ext>
            </a:extLst>
          </p:cNvPr>
          <p:cNvSpPr/>
          <p:nvPr/>
        </p:nvSpPr>
        <p:spPr bwMode="auto">
          <a:xfrm>
            <a:off x="286172" y="2832417"/>
            <a:ext cx="1376314" cy="914400"/>
          </a:xfrm>
          <a:prstGeom prst="rect">
            <a:avLst/>
          </a:prstGeom>
          <a:noFill/>
          <a:ln w="28575">
            <a:solidFill>
              <a:schemeClr val="tx1"/>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eaLnBrk="0" fontAlgn="auto" hangingPunct="0">
              <a:spcBef>
                <a:spcPts val="300"/>
              </a:spcBef>
              <a:spcAft>
                <a:spcPts val="300"/>
              </a:spcAft>
              <a:buClr>
                <a:schemeClr val="tx2"/>
              </a:buClr>
              <a:buSzPct val="110000"/>
            </a:pPr>
            <a:endParaRPr lang="en-GB" sz="1600" kern="0" noProof="0" dirty="0">
              <a:solidFill>
                <a:schemeClr val="tx1"/>
              </a:solidFill>
            </a:endParaRPr>
          </a:p>
        </p:txBody>
      </p:sp>
      <p:sp>
        <p:nvSpPr>
          <p:cNvPr id="9" name="Rectangle 8">
            <a:extLst>
              <a:ext uri="{FF2B5EF4-FFF2-40B4-BE49-F238E27FC236}">
                <a16:creationId xmlns:a16="http://schemas.microsoft.com/office/drawing/2014/main" id="{934B3002-9986-D5EE-591B-1E9073DA9C64}"/>
              </a:ext>
            </a:extLst>
          </p:cNvPr>
          <p:cNvSpPr/>
          <p:nvPr/>
        </p:nvSpPr>
        <p:spPr bwMode="auto">
          <a:xfrm>
            <a:off x="4927346" y="2803124"/>
            <a:ext cx="1376314" cy="914400"/>
          </a:xfrm>
          <a:prstGeom prst="rect">
            <a:avLst/>
          </a:prstGeom>
          <a:noFill/>
          <a:ln w="28575">
            <a:solidFill>
              <a:schemeClr val="tx1"/>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eaLnBrk="0" fontAlgn="auto" hangingPunct="0">
              <a:spcBef>
                <a:spcPts val="300"/>
              </a:spcBef>
              <a:spcAft>
                <a:spcPts val="300"/>
              </a:spcAft>
              <a:buClr>
                <a:schemeClr val="tx2"/>
              </a:buClr>
              <a:buSzPct val="110000"/>
            </a:pPr>
            <a:endParaRPr lang="en-GB" sz="1600" kern="0" noProof="0" dirty="0">
              <a:solidFill>
                <a:schemeClr val="tx1"/>
              </a:solidFill>
            </a:endParaRPr>
          </a:p>
        </p:txBody>
      </p:sp>
      <p:sp>
        <p:nvSpPr>
          <p:cNvPr id="11" name="Rectangle 10">
            <a:extLst>
              <a:ext uri="{FF2B5EF4-FFF2-40B4-BE49-F238E27FC236}">
                <a16:creationId xmlns:a16="http://schemas.microsoft.com/office/drawing/2014/main" id="{EF274B93-4C94-F7DB-D9AD-44BC2F2E9F21}"/>
              </a:ext>
            </a:extLst>
          </p:cNvPr>
          <p:cNvSpPr/>
          <p:nvPr/>
        </p:nvSpPr>
        <p:spPr bwMode="auto">
          <a:xfrm>
            <a:off x="9572553" y="2266864"/>
            <a:ext cx="2185909" cy="2024670"/>
          </a:xfrm>
          <a:prstGeom prst="rect">
            <a:avLst/>
          </a:prstGeom>
          <a:noFill/>
          <a:ln w="28575">
            <a:solidFill>
              <a:schemeClr val="tx1"/>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eaLnBrk="0" fontAlgn="auto" hangingPunct="0">
              <a:spcBef>
                <a:spcPts val="300"/>
              </a:spcBef>
              <a:spcAft>
                <a:spcPts val="300"/>
              </a:spcAft>
              <a:buClr>
                <a:schemeClr val="tx2"/>
              </a:buClr>
              <a:buSzPct val="110000"/>
            </a:pPr>
            <a:endParaRPr lang="en-GB" sz="1600" kern="0" noProof="0" dirty="0">
              <a:solidFill>
                <a:schemeClr val="tx1"/>
              </a:solidFill>
            </a:endParaRPr>
          </a:p>
        </p:txBody>
      </p:sp>
      <p:sp>
        <p:nvSpPr>
          <p:cNvPr id="12" name="TextBox 11">
            <a:extLst>
              <a:ext uri="{FF2B5EF4-FFF2-40B4-BE49-F238E27FC236}">
                <a16:creationId xmlns:a16="http://schemas.microsoft.com/office/drawing/2014/main" id="{BE373D4E-B740-4E27-CBE1-187885518396}"/>
              </a:ext>
            </a:extLst>
          </p:cNvPr>
          <p:cNvSpPr txBox="1"/>
          <p:nvPr/>
        </p:nvSpPr>
        <p:spPr>
          <a:xfrm>
            <a:off x="410150" y="2926839"/>
            <a:ext cx="1145357" cy="914400"/>
          </a:xfrm>
          <a:prstGeom prst="rect">
            <a:avLst/>
          </a:prstGeom>
          <a:noFill/>
        </p:spPr>
        <p:txBody>
          <a:bodyPr wrap="none" lIns="36000" tIns="36000" rIns="36000" bIns="36000" rtlCol="0">
            <a:noAutofit/>
          </a:bodyPr>
          <a:lstStyle/>
          <a:p>
            <a:pPr algn="ctr">
              <a:spcBef>
                <a:spcPts val="300"/>
              </a:spcBef>
              <a:spcAft>
                <a:spcPts val="300"/>
              </a:spcAft>
              <a:buClr>
                <a:schemeClr val="tx2"/>
              </a:buClr>
              <a:buSzPct val="110000"/>
            </a:pPr>
            <a:r>
              <a:rPr lang="en-GB" sz="1600" noProof="0" dirty="0"/>
              <a:t>Signal </a:t>
            </a:r>
          </a:p>
          <a:p>
            <a:pPr algn="ctr">
              <a:spcBef>
                <a:spcPts val="300"/>
              </a:spcBef>
              <a:spcAft>
                <a:spcPts val="300"/>
              </a:spcAft>
              <a:buClr>
                <a:schemeClr val="tx2"/>
              </a:buClr>
              <a:buSzPct val="110000"/>
            </a:pPr>
            <a:r>
              <a:rPr lang="en-GB" sz="1600" noProof="0" dirty="0"/>
              <a:t>Validation</a:t>
            </a:r>
          </a:p>
        </p:txBody>
      </p:sp>
      <p:sp>
        <p:nvSpPr>
          <p:cNvPr id="13" name="TextBox 12">
            <a:extLst>
              <a:ext uri="{FF2B5EF4-FFF2-40B4-BE49-F238E27FC236}">
                <a16:creationId xmlns:a16="http://schemas.microsoft.com/office/drawing/2014/main" id="{C60FAF13-C610-FB73-F1CC-5A26D9F5A300}"/>
              </a:ext>
            </a:extLst>
          </p:cNvPr>
          <p:cNvSpPr txBox="1"/>
          <p:nvPr/>
        </p:nvSpPr>
        <p:spPr>
          <a:xfrm>
            <a:off x="5044348" y="2932744"/>
            <a:ext cx="1145357" cy="914400"/>
          </a:xfrm>
          <a:prstGeom prst="rect">
            <a:avLst/>
          </a:prstGeom>
          <a:noFill/>
        </p:spPr>
        <p:txBody>
          <a:bodyPr wrap="none" lIns="36000" tIns="36000" rIns="36000" bIns="36000" rtlCol="0">
            <a:noAutofit/>
          </a:bodyPr>
          <a:lstStyle/>
          <a:p>
            <a:pPr algn="ctr">
              <a:spcBef>
                <a:spcPts val="300"/>
              </a:spcBef>
              <a:spcAft>
                <a:spcPts val="300"/>
              </a:spcAft>
              <a:buClr>
                <a:schemeClr val="tx2"/>
              </a:buClr>
              <a:buSzPct val="110000"/>
            </a:pPr>
            <a:r>
              <a:rPr lang="en-GB" sz="1600" noProof="0" dirty="0"/>
              <a:t>Signal </a:t>
            </a:r>
          </a:p>
          <a:p>
            <a:pPr algn="ctr">
              <a:spcBef>
                <a:spcPts val="300"/>
              </a:spcBef>
              <a:spcAft>
                <a:spcPts val="300"/>
              </a:spcAft>
              <a:buClr>
                <a:schemeClr val="tx2"/>
              </a:buClr>
              <a:buSzPct val="110000"/>
            </a:pPr>
            <a:r>
              <a:rPr lang="en-GB" sz="1600" noProof="0" dirty="0"/>
              <a:t>Assessment</a:t>
            </a:r>
          </a:p>
        </p:txBody>
      </p:sp>
      <p:sp>
        <p:nvSpPr>
          <p:cNvPr id="16" name="Flowchart: Decision 15">
            <a:extLst>
              <a:ext uri="{FF2B5EF4-FFF2-40B4-BE49-F238E27FC236}">
                <a16:creationId xmlns:a16="http://schemas.microsoft.com/office/drawing/2014/main" id="{11F4A724-3FBD-AD87-72EB-35A6DEDFF254}"/>
              </a:ext>
            </a:extLst>
          </p:cNvPr>
          <p:cNvSpPr/>
          <p:nvPr/>
        </p:nvSpPr>
        <p:spPr bwMode="auto">
          <a:xfrm>
            <a:off x="2233000" y="2733510"/>
            <a:ext cx="2143176" cy="1242285"/>
          </a:xfrm>
          <a:prstGeom prst="flowChartDecision">
            <a:avLst/>
          </a:prstGeom>
          <a:noFill/>
          <a:ln w="28575">
            <a:solidFill>
              <a:schemeClr val="tx1"/>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eaLnBrk="0" fontAlgn="auto" hangingPunct="0">
              <a:spcBef>
                <a:spcPts val="300"/>
              </a:spcBef>
              <a:spcAft>
                <a:spcPts val="300"/>
              </a:spcAft>
              <a:buClr>
                <a:schemeClr val="tx2"/>
              </a:buClr>
              <a:buSzPct val="110000"/>
            </a:pPr>
            <a:endParaRPr lang="en-GB" sz="1600" kern="0" noProof="0" dirty="0">
              <a:solidFill>
                <a:schemeClr val="tx1"/>
              </a:solidFill>
            </a:endParaRPr>
          </a:p>
        </p:txBody>
      </p:sp>
      <p:sp>
        <p:nvSpPr>
          <p:cNvPr id="17" name="Flowchart: Decision 16">
            <a:extLst>
              <a:ext uri="{FF2B5EF4-FFF2-40B4-BE49-F238E27FC236}">
                <a16:creationId xmlns:a16="http://schemas.microsoft.com/office/drawing/2014/main" id="{3E26F6FE-1F7A-B789-BBA0-2B66D6DF441D}"/>
              </a:ext>
            </a:extLst>
          </p:cNvPr>
          <p:cNvSpPr/>
          <p:nvPr/>
        </p:nvSpPr>
        <p:spPr bwMode="auto">
          <a:xfrm>
            <a:off x="6856911" y="2761054"/>
            <a:ext cx="2143176" cy="1273949"/>
          </a:xfrm>
          <a:prstGeom prst="flowChartDecision">
            <a:avLst/>
          </a:prstGeom>
          <a:noFill/>
          <a:ln w="28575">
            <a:solidFill>
              <a:schemeClr val="tx1"/>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eaLnBrk="0" fontAlgn="auto" hangingPunct="0">
              <a:spcBef>
                <a:spcPts val="300"/>
              </a:spcBef>
              <a:spcAft>
                <a:spcPts val="300"/>
              </a:spcAft>
              <a:buClr>
                <a:schemeClr val="tx2"/>
              </a:buClr>
              <a:buSzPct val="110000"/>
            </a:pPr>
            <a:endParaRPr lang="en-GB" sz="1600" kern="0" noProof="0" dirty="0">
              <a:solidFill>
                <a:schemeClr val="tx1"/>
              </a:solidFill>
            </a:endParaRPr>
          </a:p>
        </p:txBody>
      </p:sp>
      <p:sp>
        <p:nvSpPr>
          <p:cNvPr id="18" name="TextBox 17">
            <a:extLst>
              <a:ext uri="{FF2B5EF4-FFF2-40B4-BE49-F238E27FC236}">
                <a16:creationId xmlns:a16="http://schemas.microsoft.com/office/drawing/2014/main" id="{B3F710B1-4246-9E04-D5B5-2D656CEFD052}"/>
              </a:ext>
            </a:extLst>
          </p:cNvPr>
          <p:cNvSpPr txBox="1"/>
          <p:nvPr/>
        </p:nvSpPr>
        <p:spPr>
          <a:xfrm>
            <a:off x="2874667" y="2932746"/>
            <a:ext cx="914400" cy="914400"/>
          </a:xfrm>
          <a:prstGeom prst="rect">
            <a:avLst/>
          </a:prstGeom>
          <a:noFill/>
        </p:spPr>
        <p:txBody>
          <a:bodyPr wrap="none" lIns="36000" tIns="36000" rIns="36000" bIns="36000" rtlCol="0">
            <a:noAutofit/>
          </a:bodyPr>
          <a:lstStyle/>
          <a:p>
            <a:pPr algn="ctr">
              <a:spcBef>
                <a:spcPts val="300"/>
              </a:spcBef>
              <a:spcAft>
                <a:spcPts val="300"/>
              </a:spcAft>
              <a:buClr>
                <a:schemeClr val="tx2"/>
              </a:buClr>
              <a:buSzPct val="110000"/>
            </a:pPr>
            <a:r>
              <a:rPr lang="en-GB" sz="1600" noProof="0" dirty="0"/>
              <a:t>Signal </a:t>
            </a:r>
          </a:p>
          <a:p>
            <a:pPr algn="l">
              <a:spcBef>
                <a:spcPts val="300"/>
              </a:spcBef>
              <a:spcAft>
                <a:spcPts val="300"/>
              </a:spcAft>
              <a:buClr>
                <a:schemeClr val="tx2"/>
              </a:buClr>
              <a:buSzPct val="110000"/>
            </a:pPr>
            <a:r>
              <a:rPr lang="en-GB" sz="1600" noProof="0" dirty="0"/>
              <a:t>Validated ?</a:t>
            </a:r>
          </a:p>
        </p:txBody>
      </p:sp>
      <p:sp>
        <p:nvSpPr>
          <p:cNvPr id="19" name="TextBox 18">
            <a:extLst>
              <a:ext uri="{FF2B5EF4-FFF2-40B4-BE49-F238E27FC236}">
                <a16:creationId xmlns:a16="http://schemas.microsoft.com/office/drawing/2014/main" id="{48CF7658-FF04-BDE8-F75E-E028BD33FB2B}"/>
              </a:ext>
            </a:extLst>
          </p:cNvPr>
          <p:cNvSpPr txBox="1"/>
          <p:nvPr/>
        </p:nvSpPr>
        <p:spPr>
          <a:xfrm>
            <a:off x="7245427" y="3041155"/>
            <a:ext cx="1327355" cy="914400"/>
          </a:xfrm>
          <a:prstGeom prst="rect">
            <a:avLst/>
          </a:prstGeom>
          <a:noFill/>
        </p:spPr>
        <p:txBody>
          <a:bodyPr wrap="none" lIns="36000" tIns="36000" rIns="36000" bIns="36000" rtlCol="0">
            <a:noAutofit/>
          </a:bodyPr>
          <a:lstStyle/>
          <a:p>
            <a:pPr algn="ctr">
              <a:spcBef>
                <a:spcPts val="300"/>
              </a:spcBef>
              <a:spcAft>
                <a:spcPts val="300"/>
              </a:spcAft>
              <a:buClr>
                <a:schemeClr val="tx2"/>
              </a:buClr>
              <a:buSzPct val="110000"/>
            </a:pPr>
            <a:r>
              <a:rPr lang="en-GB" sz="1600" noProof="0" dirty="0"/>
              <a:t>New or </a:t>
            </a:r>
          </a:p>
          <a:p>
            <a:pPr algn="ctr">
              <a:spcBef>
                <a:spcPts val="300"/>
              </a:spcBef>
              <a:spcAft>
                <a:spcPts val="300"/>
              </a:spcAft>
              <a:buClr>
                <a:schemeClr val="tx2"/>
              </a:buClr>
              <a:buSzPct val="110000"/>
            </a:pPr>
            <a:r>
              <a:rPr lang="en-GB" sz="1600" noProof="0" dirty="0"/>
              <a:t>changed risk ?</a:t>
            </a:r>
          </a:p>
        </p:txBody>
      </p:sp>
      <p:sp>
        <p:nvSpPr>
          <p:cNvPr id="20" name="TextBox 19">
            <a:extLst>
              <a:ext uri="{FF2B5EF4-FFF2-40B4-BE49-F238E27FC236}">
                <a16:creationId xmlns:a16="http://schemas.microsoft.com/office/drawing/2014/main" id="{56096A9C-ED3B-17F6-26C9-8F9150307EAD}"/>
              </a:ext>
            </a:extLst>
          </p:cNvPr>
          <p:cNvSpPr txBox="1"/>
          <p:nvPr/>
        </p:nvSpPr>
        <p:spPr>
          <a:xfrm>
            <a:off x="9646728" y="2515288"/>
            <a:ext cx="2121841" cy="1457698"/>
          </a:xfrm>
          <a:prstGeom prst="rect">
            <a:avLst/>
          </a:prstGeom>
          <a:noFill/>
        </p:spPr>
        <p:txBody>
          <a:bodyPr wrap="square" lIns="36000" tIns="36000" rIns="36000" bIns="36000" rtlCol="0" anchor="ctr">
            <a:spAutoFit/>
          </a:bodyPr>
          <a:lstStyle/>
          <a:p>
            <a:pPr algn="l">
              <a:spcBef>
                <a:spcPts val="300"/>
              </a:spcBef>
              <a:spcAft>
                <a:spcPts val="300"/>
              </a:spcAft>
              <a:buClr>
                <a:schemeClr val="tx2"/>
              </a:buClr>
              <a:buSzPct val="110000"/>
            </a:pPr>
            <a:r>
              <a:rPr lang="en-GB" sz="1600" noProof="0" dirty="0"/>
              <a:t>Proposed actions e.g.</a:t>
            </a:r>
          </a:p>
          <a:p>
            <a:pPr algn="l">
              <a:spcBef>
                <a:spcPts val="300"/>
              </a:spcBef>
              <a:spcAft>
                <a:spcPts val="300"/>
              </a:spcAft>
              <a:buClr>
                <a:schemeClr val="tx2"/>
              </a:buClr>
              <a:buSzPct val="110000"/>
            </a:pPr>
            <a:r>
              <a:rPr lang="en-GB" sz="1600" noProof="0" dirty="0"/>
              <a:t>Changes to product information (SPC and/or Patient Leaflet)</a:t>
            </a:r>
          </a:p>
          <a:p>
            <a:pPr algn="l">
              <a:spcBef>
                <a:spcPts val="300"/>
              </a:spcBef>
              <a:spcAft>
                <a:spcPts val="300"/>
              </a:spcAft>
              <a:buClr>
                <a:schemeClr val="tx2"/>
              </a:buClr>
              <a:buSzPct val="110000"/>
            </a:pPr>
            <a:r>
              <a:rPr lang="en-GB" sz="1600" noProof="0" dirty="0"/>
              <a:t>Other Measures </a:t>
            </a:r>
          </a:p>
        </p:txBody>
      </p:sp>
      <p:sp>
        <p:nvSpPr>
          <p:cNvPr id="23" name="Arrow: Down 22">
            <a:extLst>
              <a:ext uri="{FF2B5EF4-FFF2-40B4-BE49-F238E27FC236}">
                <a16:creationId xmlns:a16="http://schemas.microsoft.com/office/drawing/2014/main" id="{9655B848-7DBE-83EC-6B28-013CB2FB8009}"/>
              </a:ext>
            </a:extLst>
          </p:cNvPr>
          <p:cNvSpPr/>
          <p:nvPr/>
        </p:nvSpPr>
        <p:spPr bwMode="auto">
          <a:xfrm>
            <a:off x="3089761" y="4101666"/>
            <a:ext cx="429652" cy="744718"/>
          </a:xfrm>
          <a:prstGeom prst="downArrow">
            <a:avLst/>
          </a:prstGeom>
          <a:solidFill>
            <a:schemeClr val="tx2"/>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eaLnBrk="0" fontAlgn="auto" hangingPunct="0">
              <a:spcBef>
                <a:spcPts val="300"/>
              </a:spcBef>
              <a:spcAft>
                <a:spcPts val="300"/>
              </a:spcAft>
              <a:buClr>
                <a:schemeClr val="tx2"/>
              </a:buClr>
              <a:buSzPct val="110000"/>
            </a:pPr>
            <a:endParaRPr lang="en-GB" sz="1600" kern="0" noProof="0" dirty="0">
              <a:solidFill>
                <a:schemeClr val="tx1"/>
              </a:solidFill>
            </a:endParaRPr>
          </a:p>
        </p:txBody>
      </p:sp>
      <p:sp>
        <p:nvSpPr>
          <p:cNvPr id="24" name="Arrow: Down 23">
            <a:extLst>
              <a:ext uri="{FF2B5EF4-FFF2-40B4-BE49-F238E27FC236}">
                <a16:creationId xmlns:a16="http://schemas.microsoft.com/office/drawing/2014/main" id="{02A29ED2-B753-ADFF-8BE8-74CE8A3C7531}"/>
              </a:ext>
            </a:extLst>
          </p:cNvPr>
          <p:cNvSpPr/>
          <p:nvPr/>
        </p:nvSpPr>
        <p:spPr bwMode="auto">
          <a:xfrm>
            <a:off x="7723895" y="4142333"/>
            <a:ext cx="429652" cy="744718"/>
          </a:xfrm>
          <a:prstGeom prst="downArrow">
            <a:avLst/>
          </a:prstGeom>
          <a:solidFill>
            <a:schemeClr val="tx2"/>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eaLnBrk="0" fontAlgn="auto" hangingPunct="0">
              <a:spcBef>
                <a:spcPts val="300"/>
              </a:spcBef>
              <a:spcAft>
                <a:spcPts val="300"/>
              </a:spcAft>
              <a:buClr>
                <a:schemeClr val="tx2"/>
              </a:buClr>
              <a:buSzPct val="110000"/>
            </a:pPr>
            <a:endParaRPr lang="en-GB" sz="1600" kern="0" noProof="0" dirty="0">
              <a:solidFill>
                <a:schemeClr val="tx1"/>
              </a:solidFill>
            </a:endParaRPr>
          </a:p>
        </p:txBody>
      </p:sp>
      <p:sp>
        <p:nvSpPr>
          <p:cNvPr id="25" name="TextBox 24">
            <a:extLst>
              <a:ext uri="{FF2B5EF4-FFF2-40B4-BE49-F238E27FC236}">
                <a16:creationId xmlns:a16="http://schemas.microsoft.com/office/drawing/2014/main" id="{D695CA15-781E-C334-8650-B0D788EEE06E}"/>
              </a:ext>
            </a:extLst>
          </p:cNvPr>
          <p:cNvSpPr txBox="1"/>
          <p:nvPr/>
        </p:nvSpPr>
        <p:spPr>
          <a:xfrm>
            <a:off x="8152860" y="4221435"/>
            <a:ext cx="914400" cy="914400"/>
          </a:xfrm>
          <a:prstGeom prst="rect">
            <a:avLst/>
          </a:prstGeom>
          <a:noFill/>
        </p:spPr>
        <p:txBody>
          <a:bodyPr wrap="none" lIns="36000" tIns="36000" rIns="36000" bIns="36000" rtlCol="0">
            <a:noAutofit/>
          </a:bodyPr>
          <a:lstStyle/>
          <a:p>
            <a:pPr algn="l">
              <a:spcBef>
                <a:spcPts val="300"/>
              </a:spcBef>
              <a:spcAft>
                <a:spcPts val="300"/>
              </a:spcAft>
              <a:buClr>
                <a:schemeClr val="tx2"/>
              </a:buClr>
              <a:buSzPct val="110000"/>
            </a:pPr>
            <a:r>
              <a:rPr lang="en-GB" sz="1600" noProof="0" dirty="0"/>
              <a:t>NO</a:t>
            </a:r>
          </a:p>
        </p:txBody>
      </p:sp>
      <p:sp>
        <p:nvSpPr>
          <p:cNvPr id="26" name="Rectangle 25">
            <a:extLst>
              <a:ext uri="{FF2B5EF4-FFF2-40B4-BE49-F238E27FC236}">
                <a16:creationId xmlns:a16="http://schemas.microsoft.com/office/drawing/2014/main" id="{85266890-812F-893B-6360-303FE914BE42}"/>
              </a:ext>
            </a:extLst>
          </p:cNvPr>
          <p:cNvSpPr/>
          <p:nvPr/>
        </p:nvSpPr>
        <p:spPr bwMode="auto">
          <a:xfrm>
            <a:off x="1531711" y="4896461"/>
            <a:ext cx="3331067" cy="585311"/>
          </a:xfrm>
          <a:prstGeom prst="rect">
            <a:avLst/>
          </a:prstGeom>
          <a:noFill/>
          <a:ln w="28575">
            <a:solidFill>
              <a:schemeClr val="tx1"/>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eaLnBrk="0" fontAlgn="auto" hangingPunct="0">
              <a:spcBef>
                <a:spcPts val="300"/>
              </a:spcBef>
              <a:spcAft>
                <a:spcPts val="300"/>
              </a:spcAft>
              <a:buClr>
                <a:schemeClr val="tx2"/>
              </a:buClr>
              <a:buSzPct val="110000"/>
            </a:pPr>
            <a:endParaRPr lang="en-GB" sz="1600" kern="0" noProof="0" dirty="0">
              <a:solidFill>
                <a:schemeClr val="tx1"/>
              </a:solidFill>
            </a:endParaRPr>
          </a:p>
        </p:txBody>
      </p:sp>
      <p:sp>
        <p:nvSpPr>
          <p:cNvPr id="27" name="TextBox 26">
            <a:extLst>
              <a:ext uri="{FF2B5EF4-FFF2-40B4-BE49-F238E27FC236}">
                <a16:creationId xmlns:a16="http://schemas.microsoft.com/office/drawing/2014/main" id="{204A8679-5E1F-F0AF-6B9C-2818DA5E115F}"/>
              </a:ext>
            </a:extLst>
          </p:cNvPr>
          <p:cNvSpPr txBox="1"/>
          <p:nvPr/>
        </p:nvSpPr>
        <p:spPr>
          <a:xfrm>
            <a:off x="2169360" y="4950017"/>
            <a:ext cx="3184856" cy="914400"/>
          </a:xfrm>
          <a:prstGeom prst="rect">
            <a:avLst/>
          </a:prstGeom>
          <a:noFill/>
        </p:spPr>
        <p:txBody>
          <a:bodyPr wrap="none" lIns="36000" tIns="36000" rIns="36000" bIns="36000" rtlCol="0">
            <a:noAutofit/>
          </a:bodyPr>
          <a:lstStyle/>
          <a:p>
            <a:pPr algn="l">
              <a:spcBef>
                <a:spcPts val="300"/>
              </a:spcBef>
              <a:spcAft>
                <a:spcPts val="300"/>
              </a:spcAft>
              <a:buClr>
                <a:schemeClr val="tx2"/>
              </a:buClr>
              <a:buSzPct val="110000"/>
            </a:pPr>
            <a:r>
              <a:rPr lang="en-GB" sz="1600" noProof="0" dirty="0"/>
              <a:t>Non-validated signal</a:t>
            </a:r>
          </a:p>
        </p:txBody>
      </p:sp>
      <p:sp>
        <p:nvSpPr>
          <p:cNvPr id="28" name="Rectangle 27">
            <a:extLst>
              <a:ext uri="{FF2B5EF4-FFF2-40B4-BE49-F238E27FC236}">
                <a16:creationId xmlns:a16="http://schemas.microsoft.com/office/drawing/2014/main" id="{17C1F71F-54FF-40D1-5F01-C63FB0B9A775}"/>
              </a:ext>
            </a:extLst>
          </p:cNvPr>
          <p:cNvSpPr/>
          <p:nvPr/>
        </p:nvSpPr>
        <p:spPr bwMode="auto">
          <a:xfrm>
            <a:off x="6198325" y="4904805"/>
            <a:ext cx="3331067" cy="585311"/>
          </a:xfrm>
          <a:prstGeom prst="rect">
            <a:avLst/>
          </a:prstGeom>
          <a:noFill/>
          <a:ln w="28575">
            <a:solidFill>
              <a:schemeClr val="tx1"/>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eaLnBrk="0" fontAlgn="auto" hangingPunct="0">
              <a:spcBef>
                <a:spcPts val="300"/>
              </a:spcBef>
              <a:spcAft>
                <a:spcPts val="300"/>
              </a:spcAft>
              <a:buClr>
                <a:schemeClr val="tx2"/>
              </a:buClr>
              <a:buSzPct val="110000"/>
            </a:pPr>
            <a:endParaRPr lang="en-GB" sz="1600" kern="0" noProof="0" dirty="0">
              <a:solidFill>
                <a:schemeClr val="tx1"/>
              </a:solidFill>
            </a:endParaRPr>
          </a:p>
        </p:txBody>
      </p:sp>
      <p:sp>
        <p:nvSpPr>
          <p:cNvPr id="29" name="TextBox 28">
            <a:extLst>
              <a:ext uri="{FF2B5EF4-FFF2-40B4-BE49-F238E27FC236}">
                <a16:creationId xmlns:a16="http://schemas.microsoft.com/office/drawing/2014/main" id="{B1D7D45B-4C40-E278-F844-AD2BDA381841}"/>
              </a:ext>
            </a:extLst>
          </p:cNvPr>
          <p:cNvSpPr txBox="1"/>
          <p:nvPr/>
        </p:nvSpPr>
        <p:spPr>
          <a:xfrm>
            <a:off x="7131819" y="4989426"/>
            <a:ext cx="3184856" cy="914400"/>
          </a:xfrm>
          <a:prstGeom prst="rect">
            <a:avLst/>
          </a:prstGeom>
          <a:noFill/>
        </p:spPr>
        <p:txBody>
          <a:bodyPr wrap="none" lIns="36000" tIns="36000" rIns="36000" bIns="36000" rtlCol="0">
            <a:noAutofit/>
          </a:bodyPr>
          <a:lstStyle/>
          <a:p>
            <a:pPr algn="l">
              <a:spcBef>
                <a:spcPts val="300"/>
              </a:spcBef>
              <a:spcAft>
                <a:spcPts val="300"/>
              </a:spcAft>
              <a:buClr>
                <a:schemeClr val="tx2"/>
              </a:buClr>
              <a:buSzPct val="110000"/>
            </a:pPr>
            <a:r>
              <a:rPr lang="en-GB" sz="1600" noProof="0" dirty="0"/>
              <a:t>Refuted signal</a:t>
            </a:r>
          </a:p>
        </p:txBody>
      </p:sp>
      <p:sp>
        <p:nvSpPr>
          <p:cNvPr id="30" name="TextBox 29">
            <a:extLst>
              <a:ext uri="{FF2B5EF4-FFF2-40B4-BE49-F238E27FC236}">
                <a16:creationId xmlns:a16="http://schemas.microsoft.com/office/drawing/2014/main" id="{ACE1729C-0691-9F84-F69E-936EC2877419}"/>
              </a:ext>
            </a:extLst>
          </p:cNvPr>
          <p:cNvSpPr txBox="1"/>
          <p:nvPr/>
        </p:nvSpPr>
        <p:spPr>
          <a:xfrm>
            <a:off x="3491179" y="4221435"/>
            <a:ext cx="914400" cy="914400"/>
          </a:xfrm>
          <a:prstGeom prst="rect">
            <a:avLst/>
          </a:prstGeom>
          <a:noFill/>
        </p:spPr>
        <p:txBody>
          <a:bodyPr wrap="none" lIns="36000" tIns="36000" rIns="36000" bIns="36000" rtlCol="0">
            <a:noAutofit/>
          </a:bodyPr>
          <a:lstStyle/>
          <a:p>
            <a:pPr algn="l">
              <a:spcBef>
                <a:spcPts val="300"/>
              </a:spcBef>
              <a:spcAft>
                <a:spcPts val="300"/>
              </a:spcAft>
              <a:buClr>
                <a:schemeClr val="tx2"/>
              </a:buClr>
              <a:buSzPct val="110000"/>
            </a:pPr>
            <a:r>
              <a:rPr lang="en-GB" sz="1600" noProof="0" dirty="0"/>
              <a:t>NO</a:t>
            </a:r>
          </a:p>
        </p:txBody>
      </p:sp>
      <p:sp>
        <p:nvSpPr>
          <p:cNvPr id="31" name="Arrow: Right 30">
            <a:extLst>
              <a:ext uri="{FF2B5EF4-FFF2-40B4-BE49-F238E27FC236}">
                <a16:creationId xmlns:a16="http://schemas.microsoft.com/office/drawing/2014/main" id="{B27563ED-6A4A-FF56-1D81-50B9D247C66B}"/>
              </a:ext>
            </a:extLst>
          </p:cNvPr>
          <p:cNvSpPr/>
          <p:nvPr/>
        </p:nvSpPr>
        <p:spPr bwMode="auto">
          <a:xfrm>
            <a:off x="1710548" y="3131277"/>
            <a:ext cx="497387" cy="446749"/>
          </a:xfrm>
          <a:prstGeom prst="rightArrow">
            <a:avLst/>
          </a:prstGeom>
          <a:solidFill>
            <a:schemeClr val="tx2"/>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eaLnBrk="0" fontAlgn="auto" hangingPunct="0">
              <a:spcBef>
                <a:spcPts val="300"/>
              </a:spcBef>
              <a:spcAft>
                <a:spcPts val="300"/>
              </a:spcAft>
              <a:buClr>
                <a:schemeClr val="tx2"/>
              </a:buClr>
              <a:buSzPct val="110000"/>
            </a:pPr>
            <a:endParaRPr lang="en-GB" sz="1600" kern="0" noProof="0" dirty="0">
              <a:solidFill>
                <a:schemeClr val="tx1"/>
              </a:solidFill>
            </a:endParaRPr>
          </a:p>
        </p:txBody>
      </p:sp>
      <p:sp>
        <p:nvSpPr>
          <p:cNvPr id="32" name="Arrow: Right 31">
            <a:extLst>
              <a:ext uri="{FF2B5EF4-FFF2-40B4-BE49-F238E27FC236}">
                <a16:creationId xmlns:a16="http://schemas.microsoft.com/office/drawing/2014/main" id="{C1E6114A-A3BC-7D9F-46C0-275C2B611171}"/>
              </a:ext>
            </a:extLst>
          </p:cNvPr>
          <p:cNvSpPr/>
          <p:nvPr/>
        </p:nvSpPr>
        <p:spPr bwMode="auto">
          <a:xfrm>
            <a:off x="4414686" y="3125036"/>
            <a:ext cx="497387" cy="446749"/>
          </a:xfrm>
          <a:prstGeom prst="rightArrow">
            <a:avLst/>
          </a:prstGeom>
          <a:solidFill>
            <a:schemeClr val="tx2"/>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eaLnBrk="0" fontAlgn="auto" hangingPunct="0">
              <a:spcBef>
                <a:spcPts val="300"/>
              </a:spcBef>
              <a:spcAft>
                <a:spcPts val="300"/>
              </a:spcAft>
              <a:buClr>
                <a:schemeClr val="tx2"/>
              </a:buClr>
              <a:buSzPct val="110000"/>
            </a:pPr>
            <a:endParaRPr lang="en-GB" sz="1600" kern="0" noProof="0" dirty="0">
              <a:solidFill>
                <a:schemeClr val="tx1"/>
              </a:solidFill>
            </a:endParaRPr>
          </a:p>
        </p:txBody>
      </p:sp>
      <p:sp>
        <p:nvSpPr>
          <p:cNvPr id="33" name="Arrow: Right 32">
            <a:extLst>
              <a:ext uri="{FF2B5EF4-FFF2-40B4-BE49-F238E27FC236}">
                <a16:creationId xmlns:a16="http://schemas.microsoft.com/office/drawing/2014/main" id="{284DE17F-F58E-0762-131B-B81E86888744}"/>
              </a:ext>
            </a:extLst>
          </p:cNvPr>
          <p:cNvSpPr/>
          <p:nvPr/>
        </p:nvSpPr>
        <p:spPr bwMode="auto">
          <a:xfrm>
            <a:off x="6337640" y="3166520"/>
            <a:ext cx="497387" cy="446749"/>
          </a:xfrm>
          <a:prstGeom prst="rightArrow">
            <a:avLst/>
          </a:prstGeom>
          <a:solidFill>
            <a:schemeClr val="tx2"/>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eaLnBrk="0" fontAlgn="auto" hangingPunct="0">
              <a:spcBef>
                <a:spcPts val="300"/>
              </a:spcBef>
              <a:spcAft>
                <a:spcPts val="300"/>
              </a:spcAft>
              <a:buClr>
                <a:schemeClr val="tx2"/>
              </a:buClr>
              <a:buSzPct val="110000"/>
            </a:pPr>
            <a:endParaRPr lang="en-GB" sz="1600" kern="0" noProof="0" dirty="0">
              <a:solidFill>
                <a:schemeClr val="tx1"/>
              </a:solidFill>
            </a:endParaRPr>
          </a:p>
        </p:txBody>
      </p:sp>
      <p:sp>
        <p:nvSpPr>
          <p:cNvPr id="34" name="Arrow: Right 33">
            <a:extLst>
              <a:ext uri="{FF2B5EF4-FFF2-40B4-BE49-F238E27FC236}">
                <a16:creationId xmlns:a16="http://schemas.microsoft.com/office/drawing/2014/main" id="{305D2CC7-88A3-3C57-07DB-6701F5CE4527}"/>
              </a:ext>
            </a:extLst>
          </p:cNvPr>
          <p:cNvSpPr/>
          <p:nvPr/>
        </p:nvSpPr>
        <p:spPr bwMode="auto">
          <a:xfrm>
            <a:off x="9048605" y="3166520"/>
            <a:ext cx="497387" cy="446749"/>
          </a:xfrm>
          <a:prstGeom prst="rightArrow">
            <a:avLst/>
          </a:prstGeom>
          <a:solidFill>
            <a:schemeClr val="tx2"/>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eaLnBrk="0" fontAlgn="auto" hangingPunct="0">
              <a:spcBef>
                <a:spcPts val="300"/>
              </a:spcBef>
              <a:spcAft>
                <a:spcPts val="300"/>
              </a:spcAft>
              <a:buClr>
                <a:schemeClr val="tx2"/>
              </a:buClr>
              <a:buSzPct val="110000"/>
            </a:pPr>
            <a:endParaRPr lang="en-GB" sz="1600" kern="0" noProof="0" dirty="0">
              <a:solidFill>
                <a:schemeClr val="tx1"/>
              </a:solidFill>
            </a:endParaRPr>
          </a:p>
        </p:txBody>
      </p:sp>
      <p:sp>
        <p:nvSpPr>
          <p:cNvPr id="35" name="TextBox 34">
            <a:extLst>
              <a:ext uri="{FF2B5EF4-FFF2-40B4-BE49-F238E27FC236}">
                <a16:creationId xmlns:a16="http://schemas.microsoft.com/office/drawing/2014/main" id="{B477249F-6D25-BFAC-01EE-9C894EEDCF7D}"/>
              </a:ext>
            </a:extLst>
          </p:cNvPr>
          <p:cNvSpPr txBox="1"/>
          <p:nvPr/>
        </p:nvSpPr>
        <p:spPr>
          <a:xfrm>
            <a:off x="8996236" y="2855045"/>
            <a:ext cx="914400" cy="323259"/>
          </a:xfrm>
          <a:prstGeom prst="rect">
            <a:avLst/>
          </a:prstGeom>
          <a:noFill/>
        </p:spPr>
        <p:txBody>
          <a:bodyPr wrap="none" lIns="36000" tIns="36000" rIns="36000" bIns="36000" rtlCol="0">
            <a:noAutofit/>
          </a:bodyPr>
          <a:lstStyle/>
          <a:p>
            <a:pPr algn="l">
              <a:spcBef>
                <a:spcPts val="300"/>
              </a:spcBef>
              <a:spcAft>
                <a:spcPts val="300"/>
              </a:spcAft>
              <a:buClr>
                <a:schemeClr val="tx2"/>
              </a:buClr>
              <a:buSzPct val="110000"/>
            </a:pPr>
            <a:r>
              <a:rPr lang="en-GB" sz="1600" noProof="0" dirty="0"/>
              <a:t>YES</a:t>
            </a:r>
          </a:p>
        </p:txBody>
      </p:sp>
      <p:sp>
        <p:nvSpPr>
          <p:cNvPr id="36" name="TextBox 35">
            <a:extLst>
              <a:ext uri="{FF2B5EF4-FFF2-40B4-BE49-F238E27FC236}">
                <a16:creationId xmlns:a16="http://schemas.microsoft.com/office/drawing/2014/main" id="{2B633BF6-86E7-C9F1-E01E-8A843BE9B575}"/>
              </a:ext>
            </a:extLst>
          </p:cNvPr>
          <p:cNvSpPr txBox="1"/>
          <p:nvPr/>
        </p:nvSpPr>
        <p:spPr>
          <a:xfrm>
            <a:off x="4129948" y="2855045"/>
            <a:ext cx="914400" cy="311475"/>
          </a:xfrm>
          <a:prstGeom prst="rect">
            <a:avLst/>
          </a:prstGeom>
          <a:noFill/>
        </p:spPr>
        <p:txBody>
          <a:bodyPr wrap="none" lIns="36000" tIns="36000" rIns="36000" bIns="36000" rtlCol="0">
            <a:noAutofit/>
          </a:bodyPr>
          <a:lstStyle/>
          <a:p>
            <a:pPr algn="ctr">
              <a:spcBef>
                <a:spcPts val="300"/>
              </a:spcBef>
              <a:spcAft>
                <a:spcPts val="300"/>
              </a:spcAft>
              <a:buClr>
                <a:schemeClr val="tx2"/>
              </a:buClr>
              <a:buSzPct val="110000"/>
            </a:pPr>
            <a:r>
              <a:rPr lang="en-GB" sz="1600" noProof="0" dirty="0"/>
              <a:t>YES</a:t>
            </a:r>
          </a:p>
        </p:txBody>
      </p:sp>
      <p:sp>
        <p:nvSpPr>
          <p:cNvPr id="37" name="TextBox 36">
            <a:extLst>
              <a:ext uri="{FF2B5EF4-FFF2-40B4-BE49-F238E27FC236}">
                <a16:creationId xmlns:a16="http://schemas.microsoft.com/office/drawing/2014/main" id="{146ABFF3-CFB2-F150-794F-4D09D703F25A}"/>
              </a:ext>
            </a:extLst>
          </p:cNvPr>
          <p:cNvSpPr txBox="1"/>
          <p:nvPr/>
        </p:nvSpPr>
        <p:spPr>
          <a:xfrm>
            <a:off x="286172" y="1175570"/>
            <a:ext cx="6805637" cy="642090"/>
          </a:xfrm>
          <a:prstGeom prst="rect">
            <a:avLst/>
          </a:prstGeom>
          <a:noFill/>
        </p:spPr>
        <p:txBody>
          <a:bodyPr wrap="none" lIns="36000" tIns="36000" rIns="36000" bIns="36000" rtlCol="0">
            <a:spAutoFit/>
          </a:bodyPr>
          <a:lstStyle/>
          <a:p>
            <a:pPr algn="l">
              <a:spcBef>
                <a:spcPts val="300"/>
              </a:spcBef>
              <a:spcAft>
                <a:spcPts val="300"/>
              </a:spcAft>
              <a:buClr>
                <a:schemeClr val="tx2"/>
              </a:buClr>
              <a:buSzPct val="110000"/>
            </a:pPr>
            <a:r>
              <a:rPr lang="en-GB" sz="1600" noProof="0" dirty="0"/>
              <a:t>SIGNAL DETECTION ACTIVITIES – REVIEW OF ALL DATA SOURCES.  </a:t>
            </a:r>
          </a:p>
          <a:p>
            <a:pPr algn="l">
              <a:spcBef>
                <a:spcPts val="300"/>
              </a:spcBef>
              <a:spcAft>
                <a:spcPts val="300"/>
              </a:spcAft>
              <a:buClr>
                <a:schemeClr val="tx2"/>
              </a:buClr>
              <a:buSzPct val="110000"/>
            </a:pPr>
            <a:r>
              <a:rPr lang="en-GB" sz="1600" noProof="0" dirty="0"/>
              <a:t>SIGNAL IDENTIFIED  </a:t>
            </a:r>
          </a:p>
        </p:txBody>
      </p:sp>
      <p:sp>
        <p:nvSpPr>
          <p:cNvPr id="38" name="Arrow: Down 37">
            <a:extLst>
              <a:ext uri="{FF2B5EF4-FFF2-40B4-BE49-F238E27FC236}">
                <a16:creationId xmlns:a16="http://schemas.microsoft.com/office/drawing/2014/main" id="{5241D4DD-EA2D-B039-E3DD-EB4E59D8B2CE}"/>
              </a:ext>
            </a:extLst>
          </p:cNvPr>
          <p:cNvSpPr/>
          <p:nvPr/>
        </p:nvSpPr>
        <p:spPr bwMode="auto">
          <a:xfrm>
            <a:off x="759503" y="1892526"/>
            <a:ext cx="429652" cy="744718"/>
          </a:xfrm>
          <a:prstGeom prst="downArrow">
            <a:avLst/>
          </a:prstGeom>
          <a:solidFill>
            <a:schemeClr val="tx2"/>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eaLnBrk="0" fontAlgn="auto" hangingPunct="0">
              <a:spcBef>
                <a:spcPts val="300"/>
              </a:spcBef>
              <a:spcAft>
                <a:spcPts val="300"/>
              </a:spcAft>
              <a:buClr>
                <a:schemeClr val="tx2"/>
              </a:buClr>
              <a:buSzPct val="110000"/>
            </a:pPr>
            <a:endParaRPr lang="en-GB" sz="1600" kern="0" noProof="0" dirty="0">
              <a:solidFill>
                <a:schemeClr val="tx1"/>
              </a:solidFill>
            </a:endParaRPr>
          </a:p>
        </p:txBody>
      </p:sp>
    </p:spTree>
    <p:custDataLst>
      <p:tags r:id="rId1"/>
    </p:custDataLst>
    <p:extLst>
      <p:ext uri="{BB962C8B-B14F-4D97-AF65-F5344CB8AC3E}">
        <p14:creationId xmlns:p14="http://schemas.microsoft.com/office/powerpoint/2010/main" val="1429476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C8FAD-ABE6-D661-03D9-16D403C070D2}"/>
            </a:ext>
          </a:extLst>
        </p:cNvPr>
        <p:cNvGrpSpPr/>
        <p:nvPr/>
      </p:nvGrpSpPr>
      <p:grpSpPr>
        <a:xfrm>
          <a:off x="0" y="0"/>
          <a:ext cx="0" cy="0"/>
          <a:chOff x="0" y="0"/>
          <a:chExt cx="0" cy="0"/>
        </a:xfrm>
      </p:grpSpPr>
      <p:sp>
        <p:nvSpPr>
          <p:cNvPr id="30" name="Text Placeholder 29">
            <a:extLst>
              <a:ext uri="{FF2B5EF4-FFF2-40B4-BE49-F238E27FC236}">
                <a16:creationId xmlns:a16="http://schemas.microsoft.com/office/drawing/2014/main" id="{8A85C7F2-4569-BE1C-816E-D11BD4A88C2D}"/>
              </a:ext>
            </a:extLst>
          </p:cNvPr>
          <p:cNvSpPr>
            <a:spLocks noGrp="1"/>
          </p:cNvSpPr>
          <p:nvPr>
            <p:ph type="body" sz="quarter" idx="18"/>
          </p:nvPr>
        </p:nvSpPr>
        <p:spPr/>
        <p:txBody>
          <a:bodyPr/>
          <a:lstStyle/>
          <a:p>
            <a:r>
              <a:rPr lang="en-GB" noProof="0" dirty="0"/>
              <a:t>Source: Guideline on good pharmacovigilance practices (GVP) – Module V Rev.2  - Risk Management Systems, European Medicines Agency</a:t>
            </a:r>
          </a:p>
        </p:txBody>
      </p:sp>
      <p:sp>
        <p:nvSpPr>
          <p:cNvPr id="31" name="Text Placeholder 30">
            <a:extLst>
              <a:ext uri="{FF2B5EF4-FFF2-40B4-BE49-F238E27FC236}">
                <a16:creationId xmlns:a16="http://schemas.microsoft.com/office/drawing/2014/main" id="{52D806B7-574A-AEA5-4BF6-A87F8985E87E}"/>
              </a:ext>
            </a:extLst>
          </p:cNvPr>
          <p:cNvSpPr>
            <a:spLocks noGrp="1"/>
          </p:cNvSpPr>
          <p:nvPr>
            <p:ph type="body" sz="quarter" idx="22"/>
          </p:nvPr>
        </p:nvSpPr>
        <p:spPr/>
        <p:txBody>
          <a:bodyPr/>
          <a:lstStyle/>
          <a:p>
            <a:r>
              <a:rPr lang="en-GB" sz="1600" b="1" noProof="0" dirty="0"/>
              <a:t>Risk management system </a:t>
            </a:r>
            <a:endParaRPr lang="en-GB" sz="1600" noProof="0" dirty="0"/>
          </a:p>
          <a:p>
            <a:r>
              <a:rPr lang="en-GB" sz="1600" noProof="0" dirty="0"/>
              <a:t>A set of pharmacovigilance activities and interventions designed to identify, characterise, prevent or minimise risks relating to a medicinal product, including the assessment of the effectiveness of those activities and interventions [DIR 2001/83/EC Art 1(28b)]. </a:t>
            </a:r>
          </a:p>
          <a:p>
            <a:endParaRPr lang="en-GB" sz="1600" noProof="0" dirty="0"/>
          </a:p>
          <a:p>
            <a:r>
              <a:rPr lang="en-GB" sz="1600" b="1" noProof="0" dirty="0"/>
              <a:t>Risk Management Plan</a:t>
            </a:r>
          </a:p>
          <a:p>
            <a:r>
              <a:rPr lang="en-GB" sz="1600" noProof="0" dirty="0"/>
              <a:t>The aim of a risk management plan (RMP) is to document the risk management system considered necessary to identify, characterise and minimise a medicinal product’s important risks. To this end, the RMP contains: </a:t>
            </a:r>
          </a:p>
          <a:p>
            <a:r>
              <a:rPr lang="en-GB" sz="1600" noProof="0" dirty="0"/>
              <a:t>1. the identification or </a:t>
            </a:r>
            <a:r>
              <a:rPr lang="en-GB" sz="1600" b="1" noProof="0" dirty="0"/>
              <a:t>characterisation of the safety profile </a:t>
            </a:r>
            <a:r>
              <a:rPr lang="en-GB" sz="1600" noProof="0" dirty="0"/>
              <a:t>of the medicinal product, with emphasis on important identified and important potential risks and missing information, and also on which safety concerns need to be managed proactively or further studied (the ‘safety specification’); </a:t>
            </a:r>
          </a:p>
          <a:p>
            <a:r>
              <a:rPr lang="en-GB" sz="1600" noProof="0" dirty="0"/>
              <a:t>2. the planning of </a:t>
            </a:r>
            <a:r>
              <a:rPr lang="en-GB" sz="1600" b="1" noProof="0" dirty="0"/>
              <a:t>pharmacovigilance activities </a:t>
            </a:r>
            <a:r>
              <a:rPr lang="en-GB" sz="1600" noProof="0" dirty="0"/>
              <a:t>to characterise and quantify clinically relevant risks, and to identify new adverse reactions (the ‘pharmacovigilance plan’); </a:t>
            </a:r>
          </a:p>
          <a:p>
            <a:r>
              <a:rPr lang="en-GB" sz="1600" noProof="0" dirty="0"/>
              <a:t>3. the planning and implementation of </a:t>
            </a:r>
            <a:r>
              <a:rPr lang="en-GB" sz="1600" b="1" noProof="0" dirty="0"/>
              <a:t>risk minimisation measures</a:t>
            </a:r>
            <a:r>
              <a:rPr lang="en-GB" sz="1600" noProof="0" dirty="0"/>
              <a:t>, including the evaluation of the effectiveness of these activities (the ‘risk minimisation plan’). </a:t>
            </a:r>
          </a:p>
          <a:p>
            <a:endParaRPr lang="en-GB" sz="1600" noProof="0" dirty="0"/>
          </a:p>
        </p:txBody>
      </p:sp>
      <p:sp>
        <p:nvSpPr>
          <p:cNvPr id="28" name="Title 27">
            <a:extLst>
              <a:ext uri="{FF2B5EF4-FFF2-40B4-BE49-F238E27FC236}">
                <a16:creationId xmlns:a16="http://schemas.microsoft.com/office/drawing/2014/main" id="{626A1DF7-00BB-2260-D68A-CA7CA443E568}"/>
              </a:ext>
            </a:extLst>
          </p:cNvPr>
          <p:cNvSpPr>
            <a:spLocks noGrp="1"/>
          </p:cNvSpPr>
          <p:nvPr>
            <p:ph type="title"/>
          </p:nvPr>
        </p:nvSpPr>
        <p:spPr/>
        <p:txBody>
          <a:bodyPr/>
          <a:lstStyle/>
          <a:p>
            <a:r>
              <a:rPr lang="en-GB" noProof="0" dirty="0"/>
              <a:t>Key Concepts in Pharmacovigilance</a:t>
            </a:r>
          </a:p>
        </p:txBody>
      </p:sp>
      <p:sp>
        <p:nvSpPr>
          <p:cNvPr id="29" name="Subtitle 28">
            <a:extLst>
              <a:ext uri="{FF2B5EF4-FFF2-40B4-BE49-F238E27FC236}">
                <a16:creationId xmlns:a16="http://schemas.microsoft.com/office/drawing/2014/main" id="{93FC852E-2B83-4F9F-C644-845C53CB63B1}"/>
              </a:ext>
            </a:extLst>
          </p:cNvPr>
          <p:cNvSpPr>
            <a:spLocks noGrp="1"/>
          </p:cNvSpPr>
          <p:nvPr>
            <p:ph type="subTitle" idx="1"/>
          </p:nvPr>
        </p:nvSpPr>
        <p:spPr/>
        <p:txBody>
          <a:bodyPr/>
          <a:lstStyle/>
          <a:p>
            <a:pPr lvl="0"/>
            <a:r>
              <a:rPr lang="en-GB" b="1" noProof="0" dirty="0"/>
              <a:t>Risk Management</a:t>
            </a:r>
          </a:p>
        </p:txBody>
      </p:sp>
    </p:spTree>
    <p:custDataLst>
      <p:tags r:id="rId1"/>
    </p:custDataLst>
    <p:extLst>
      <p:ext uri="{BB962C8B-B14F-4D97-AF65-F5344CB8AC3E}">
        <p14:creationId xmlns:p14="http://schemas.microsoft.com/office/powerpoint/2010/main" val="2005978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0AF375-1C46-E1BA-2BD6-75165D117A6D}"/>
              </a:ext>
            </a:extLst>
          </p:cNvPr>
          <p:cNvSpPr>
            <a:spLocks noGrp="1"/>
          </p:cNvSpPr>
          <p:nvPr>
            <p:ph type="body" sz="quarter" idx="36"/>
          </p:nvPr>
        </p:nvSpPr>
        <p:spPr>
          <a:xfrm>
            <a:off x="6223000" y="750442"/>
            <a:ext cx="5602288" cy="5405809"/>
          </a:xfrm>
        </p:spPr>
        <p:txBody>
          <a:bodyPr tIns="720000"/>
          <a:lstStyle/>
          <a:p>
            <a:endParaRPr lang="en-GB" sz="1800" noProof="0" dirty="0"/>
          </a:p>
          <a:p>
            <a:r>
              <a:rPr lang="en-GB" sz="1800" noProof="0" dirty="0"/>
              <a:t>Activities beyond routine: non-clinical studies, clinical trials or non-interventional studies</a:t>
            </a:r>
          </a:p>
          <a:p>
            <a:r>
              <a:rPr lang="en-GB" sz="1800" noProof="0" dirty="0"/>
              <a:t>To be described in the Pharmacovigilance Plan of the RMP</a:t>
            </a:r>
          </a:p>
          <a:p>
            <a:r>
              <a:rPr lang="en-GB" sz="1800" noProof="0" dirty="0"/>
              <a:t>With the aim to </a:t>
            </a:r>
          </a:p>
          <a:p>
            <a:pPr marL="814742" lvl="1" indent="-457200">
              <a:buClr>
                <a:schemeClr val="tx2"/>
              </a:buClr>
              <a:buFont typeface="+mj-lt"/>
              <a:buAutoNum type="alphaLcParenR"/>
            </a:pPr>
            <a:r>
              <a:rPr lang="en-GB" sz="1800" noProof="0" dirty="0"/>
              <a:t>identify and characterise risks,</a:t>
            </a:r>
          </a:p>
          <a:p>
            <a:pPr marL="814742" lvl="1" indent="-457200">
              <a:buClr>
                <a:schemeClr val="tx2"/>
              </a:buClr>
              <a:buFont typeface="+mj-lt"/>
              <a:buAutoNum type="alphaLcParenR"/>
            </a:pPr>
            <a:r>
              <a:rPr lang="en-GB" sz="1800" noProof="0" dirty="0"/>
              <a:t>collect further data on missing information or</a:t>
            </a:r>
          </a:p>
          <a:p>
            <a:pPr marL="814742" lvl="1" indent="-457200">
              <a:buClr>
                <a:schemeClr val="tx2"/>
              </a:buClr>
              <a:buFont typeface="+mj-lt"/>
              <a:buAutoNum type="alphaLcParenR"/>
            </a:pPr>
            <a:r>
              <a:rPr lang="en-GB" sz="1800" noProof="0" dirty="0"/>
              <a:t>evaluate the effectiveness of additional risk minimisation activities</a:t>
            </a:r>
          </a:p>
          <a:p>
            <a:pPr marL="357542" lvl="1" indent="0">
              <a:buNone/>
            </a:pPr>
            <a:r>
              <a:rPr lang="en-GB" sz="1800" noProof="0" dirty="0"/>
              <a:t>to ultimately remove/reclassify the safety concerns from the RMP</a:t>
            </a:r>
          </a:p>
        </p:txBody>
      </p:sp>
      <p:sp>
        <p:nvSpPr>
          <p:cNvPr id="3" name="Text Placeholder 2">
            <a:extLst>
              <a:ext uri="{FF2B5EF4-FFF2-40B4-BE49-F238E27FC236}">
                <a16:creationId xmlns:a16="http://schemas.microsoft.com/office/drawing/2014/main" id="{AFEC5BF6-852C-F2BA-287A-658A14B30F9E}"/>
              </a:ext>
            </a:extLst>
          </p:cNvPr>
          <p:cNvSpPr>
            <a:spLocks noGrp="1"/>
          </p:cNvSpPr>
          <p:nvPr>
            <p:ph type="body" sz="quarter" idx="35"/>
          </p:nvPr>
        </p:nvSpPr>
        <p:spPr>
          <a:xfrm>
            <a:off x="365125" y="750442"/>
            <a:ext cx="5601600" cy="5405809"/>
          </a:xfrm>
          <a:solidFill>
            <a:schemeClr val="bg1">
              <a:lumMod val="95000"/>
            </a:schemeClr>
          </a:solidFill>
        </p:spPr>
        <p:txBody>
          <a:bodyPr vert="horz" wrap="square" lIns="180000" tIns="1080000" rIns="180000" bIns="180000" rtlCol="0" anchor="t">
            <a:noAutofit/>
          </a:bodyPr>
          <a:lstStyle/>
          <a:p>
            <a:pPr marL="359410" indent="-359410"/>
            <a:r>
              <a:rPr lang="en-GB" sz="1800" noProof="0" dirty="0"/>
              <a:t>Set of activities required for all medicinal products </a:t>
            </a:r>
          </a:p>
          <a:p>
            <a:pPr marL="359410" indent="-359410"/>
            <a:r>
              <a:rPr lang="en-GB" sz="1800" noProof="0" dirty="0"/>
              <a:t>Only activities beyond adverse reaction reporting and signal detection to be reported in the RMP, e.g.</a:t>
            </a:r>
          </a:p>
          <a:p>
            <a:pPr marL="700405" lvl="1" indent="-342900">
              <a:buClr>
                <a:schemeClr val="tx2"/>
              </a:buClr>
              <a:buFont typeface="Wingdings" panose="05000000000000000000" pitchFamily="2" charset="2"/>
              <a:buChar char="Ø"/>
            </a:pPr>
            <a:r>
              <a:rPr lang="en-GB" sz="1800" noProof="0" dirty="0"/>
              <a:t>Targeted follow-up questionnaires </a:t>
            </a:r>
          </a:p>
          <a:p>
            <a:pPr marL="700405" lvl="1" indent="-342900">
              <a:buClr>
                <a:schemeClr val="tx2"/>
              </a:buClr>
              <a:buFont typeface="Wingdings" panose="05000000000000000000" pitchFamily="2" charset="2"/>
              <a:buChar char="Ø"/>
            </a:pPr>
            <a:r>
              <a:rPr lang="en-GB" sz="1800" noProof="0" dirty="0"/>
              <a:t>Enhanced passive surveillance system</a:t>
            </a:r>
          </a:p>
          <a:p>
            <a:pPr marL="700405" lvl="1" indent="-342900">
              <a:buClr>
                <a:schemeClr val="tx2"/>
              </a:buClr>
              <a:buFont typeface="Wingdings" panose="05000000000000000000" pitchFamily="2" charset="2"/>
              <a:buChar char="Ø"/>
            </a:pPr>
            <a:r>
              <a:rPr lang="en-GB" sz="1800" noProof="0" dirty="0"/>
              <a:t>Observed versus expected analyses</a:t>
            </a:r>
          </a:p>
          <a:p>
            <a:pPr marL="700405" lvl="1" indent="-342900">
              <a:buClr>
                <a:schemeClr val="tx2"/>
              </a:buClr>
              <a:buFont typeface="Wingdings" panose="05000000000000000000" pitchFamily="2" charset="2"/>
              <a:buChar char="Ø"/>
            </a:pPr>
            <a:r>
              <a:rPr lang="en-GB" sz="1800" noProof="0" dirty="0"/>
              <a:t>Cumulative reviews of adverse events of interest</a:t>
            </a:r>
          </a:p>
        </p:txBody>
      </p:sp>
      <p:sp>
        <p:nvSpPr>
          <p:cNvPr id="9" name="Text Placeholder 8">
            <a:extLst>
              <a:ext uri="{FF2B5EF4-FFF2-40B4-BE49-F238E27FC236}">
                <a16:creationId xmlns:a16="http://schemas.microsoft.com/office/drawing/2014/main" id="{46FE2451-0BC9-3701-D634-8B5F59A6493D}"/>
              </a:ext>
            </a:extLst>
          </p:cNvPr>
          <p:cNvSpPr>
            <a:spLocks noGrp="1"/>
          </p:cNvSpPr>
          <p:nvPr>
            <p:ph type="body" idx="19"/>
          </p:nvPr>
        </p:nvSpPr>
        <p:spPr>
          <a:xfrm>
            <a:off x="532525" y="901643"/>
            <a:ext cx="5266800" cy="501262"/>
          </a:xfrm>
        </p:spPr>
        <p:txBody>
          <a:bodyPr/>
          <a:lstStyle/>
          <a:p>
            <a:r>
              <a:rPr lang="en-GB" sz="1800" noProof="0" dirty="0"/>
              <a:t>Routine PV Activities</a:t>
            </a:r>
          </a:p>
        </p:txBody>
      </p:sp>
      <p:sp>
        <p:nvSpPr>
          <p:cNvPr id="10" name="Text Placeholder 9">
            <a:extLst>
              <a:ext uri="{FF2B5EF4-FFF2-40B4-BE49-F238E27FC236}">
                <a16:creationId xmlns:a16="http://schemas.microsoft.com/office/drawing/2014/main" id="{D51F71DF-5026-3CCE-338E-585E464F1297}"/>
              </a:ext>
            </a:extLst>
          </p:cNvPr>
          <p:cNvSpPr>
            <a:spLocks noGrp="1"/>
          </p:cNvSpPr>
          <p:nvPr>
            <p:ph type="body" idx="21"/>
          </p:nvPr>
        </p:nvSpPr>
        <p:spPr>
          <a:xfrm>
            <a:off x="6391644" y="901643"/>
            <a:ext cx="5265000" cy="781200"/>
          </a:xfrm>
        </p:spPr>
        <p:txBody>
          <a:bodyPr/>
          <a:lstStyle/>
          <a:p>
            <a:r>
              <a:rPr lang="en-GB" sz="1800" noProof="0" dirty="0"/>
              <a:t>Additional PV Activities</a:t>
            </a:r>
          </a:p>
        </p:txBody>
      </p:sp>
      <p:sp>
        <p:nvSpPr>
          <p:cNvPr id="11" name="Title 10">
            <a:extLst>
              <a:ext uri="{FF2B5EF4-FFF2-40B4-BE49-F238E27FC236}">
                <a16:creationId xmlns:a16="http://schemas.microsoft.com/office/drawing/2014/main" id="{F07E7652-9F0B-6D21-07C4-9F03F5CE5CC2}"/>
              </a:ext>
            </a:extLst>
          </p:cNvPr>
          <p:cNvSpPr>
            <a:spLocks noGrp="1"/>
          </p:cNvSpPr>
          <p:nvPr>
            <p:ph type="title"/>
          </p:nvPr>
        </p:nvSpPr>
        <p:spPr/>
        <p:txBody>
          <a:bodyPr/>
          <a:lstStyle/>
          <a:p>
            <a:r>
              <a:rPr lang="en-GB" noProof="0" dirty="0"/>
              <a:t>Pharmacovigilance (PV) Activities</a:t>
            </a:r>
          </a:p>
        </p:txBody>
      </p:sp>
      <p:sp>
        <p:nvSpPr>
          <p:cNvPr id="4" name="Text Placeholder 4">
            <a:extLst>
              <a:ext uri="{FF2B5EF4-FFF2-40B4-BE49-F238E27FC236}">
                <a16:creationId xmlns:a16="http://schemas.microsoft.com/office/drawing/2014/main" id="{BAF95AB5-3CC5-0793-982B-3E8EDA59517D}"/>
              </a:ext>
            </a:extLst>
          </p:cNvPr>
          <p:cNvSpPr txBox="1">
            <a:spLocks/>
          </p:cNvSpPr>
          <p:nvPr/>
        </p:nvSpPr>
        <p:spPr>
          <a:xfrm>
            <a:off x="341375" y="5982900"/>
            <a:ext cx="11510199" cy="298800"/>
          </a:xfrm>
          <a:prstGeom prst="rect">
            <a:avLst/>
          </a:prstGeom>
        </p:spPr>
        <p:txBody>
          <a:bodyPr vert="horz" lIns="0" tIns="0" rIns="0" bIns="0" rtlCol="0" anchor="b" anchorCtr="0">
            <a:normAutofit/>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noProof="0" dirty="0"/>
              <a:t> GVP – Module V (Rev 2), </a:t>
            </a:r>
            <a:r>
              <a:rPr lang="en-GB" sz="900" noProof="0" dirty="0">
                <a:hlinkClick r:id="rId3"/>
              </a:rPr>
              <a:t>https://www.ema.europa.eu/en/documents/scientific-guideline/guideline-good-pharmacovigilance-practices-module-v-risk-management-systems-rev-2_en.pdf</a:t>
            </a:r>
            <a:r>
              <a:rPr lang="en-GB" sz="900" noProof="0" dirty="0"/>
              <a:t>  </a:t>
            </a:r>
          </a:p>
        </p:txBody>
      </p:sp>
    </p:spTree>
    <p:extLst>
      <p:ext uri="{BB962C8B-B14F-4D97-AF65-F5344CB8AC3E}">
        <p14:creationId xmlns:p14="http://schemas.microsoft.com/office/powerpoint/2010/main" val="143069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bg/>
                                          </p:spTgt>
                                        </p:tgtEl>
                                        <p:attrNameLst>
                                          <p:attrName>style.visibility</p:attrName>
                                        </p:attrNameLst>
                                      </p:cBhvr>
                                      <p:to>
                                        <p:strVal val="visible"/>
                                      </p:to>
                                    </p:set>
                                    <p:animEffect transition="in" filter="fade">
                                      <p:cBhvr>
                                        <p:cTn id="30" dur="500"/>
                                        <p:tgtEl>
                                          <p:spTgt spid="2">
                                            <p:bg/>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Effect transition="in" filter="fade">
                                      <p:cBhvr>
                                        <p:cTn id="33" dur="500"/>
                                        <p:tgtEl>
                                          <p:spTgt spid="2">
                                            <p:txEl>
                                              <p:pRg st="1" end="1"/>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xEl>
                                              <p:pRg st="2" end="2"/>
                                            </p:txEl>
                                          </p:spTgt>
                                        </p:tgtEl>
                                        <p:attrNameLst>
                                          <p:attrName>style.visibility</p:attrName>
                                        </p:attrNameLst>
                                      </p:cBhvr>
                                      <p:to>
                                        <p:strVal val="visible"/>
                                      </p:to>
                                    </p:set>
                                    <p:animEffect transition="in" filter="fade">
                                      <p:cBhvr>
                                        <p:cTn id="36" dur="500"/>
                                        <p:tgtEl>
                                          <p:spTgt spid="2">
                                            <p:txEl>
                                              <p:pRg st="2" end="2"/>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Effect transition="in" filter="fade">
                                      <p:cBhvr>
                                        <p:cTn id="39" dur="500"/>
                                        <p:tgtEl>
                                          <p:spTgt spid="2">
                                            <p:txEl>
                                              <p:pRg st="3" end="3"/>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500"/>
                                        <p:tgtEl>
                                          <p:spTgt spid="2">
                                            <p:txEl>
                                              <p:pRg st="4" end="4"/>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
                                            <p:txEl>
                                              <p:pRg st="5" end="5"/>
                                            </p:txEl>
                                          </p:spTgt>
                                        </p:tgtEl>
                                        <p:attrNameLst>
                                          <p:attrName>style.visibility</p:attrName>
                                        </p:attrNameLst>
                                      </p:cBhvr>
                                      <p:to>
                                        <p:strVal val="visible"/>
                                      </p:to>
                                    </p:set>
                                    <p:animEffect transition="in" filter="fade">
                                      <p:cBhvr>
                                        <p:cTn id="45" dur="500"/>
                                        <p:tgtEl>
                                          <p:spTgt spid="2">
                                            <p:txEl>
                                              <p:pRg st="5" end="5"/>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Effect transition="in" filter="fade">
                                      <p:cBhvr>
                                        <p:cTn id="48" dur="500"/>
                                        <p:tgtEl>
                                          <p:spTgt spid="2">
                                            <p:txEl>
                                              <p:pRg st="6" end="6"/>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
                                            <p:txEl>
                                              <p:pRg st="7" end="7"/>
                                            </p:txEl>
                                          </p:spTgt>
                                        </p:tgtEl>
                                        <p:attrNameLst>
                                          <p:attrName>style.visibility</p:attrName>
                                        </p:attrNameLst>
                                      </p:cBhvr>
                                      <p:to>
                                        <p:strVal val="visible"/>
                                      </p:to>
                                    </p:set>
                                    <p:animEffect transition="in" filter="fade">
                                      <p:cBhvr>
                                        <p:cTn id="5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0AF375-1C46-E1BA-2BD6-75165D117A6D}"/>
              </a:ext>
            </a:extLst>
          </p:cNvPr>
          <p:cNvSpPr>
            <a:spLocks noGrp="1"/>
          </p:cNvSpPr>
          <p:nvPr>
            <p:ph type="body" sz="quarter" idx="36"/>
          </p:nvPr>
        </p:nvSpPr>
        <p:spPr>
          <a:xfrm>
            <a:off x="6223000" y="2342158"/>
            <a:ext cx="5602288" cy="3640741"/>
          </a:xfrm>
        </p:spPr>
        <p:txBody>
          <a:bodyPr vert="horz" wrap="square" lIns="180000" tIns="1080000" rIns="180000" bIns="180000" rtlCol="0" anchor="b">
            <a:noAutofit/>
          </a:bodyPr>
          <a:lstStyle/>
          <a:p>
            <a:pPr marL="359410" indent="-359410"/>
            <a:r>
              <a:rPr lang="en-GB" sz="1800" i="1" noProof="0" dirty="0"/>
              <a:t>Exceptional for selected important risks</a:t>
            </a:r>
          </a:p>
          <a:p>
            <a:pPr marL="463550" indent="-285750">
              <a:buFont typeface="Arial" panose="020B0604020202020204" pitchFamily="34" charset="0"/>
              <a:buChar char="•"/>
            </a:pPr>
            <a:r>
              <a:rPr lang="en-GB" sz="1800" noProof="0" dirty="0"/>
              <a:t>To be proposed when essential for the safe and effective use of the medicinal product</a:t>
            </a:r>
          </a:p>
          <a:p>
            <a:pPr marL="463550" indent="-285750">
              <a:buFont typeface="Arial" panose="020B0604020202020204" pitchFamily="34" charset="0"/>
              <a:buChar char="•"/>
            </a:pPr>
            <a:r>
              <a:rPr lang="en-GB" sz="1800" noProof="0" dirty="0"/>
              <a:t>To be justified, with clear objectives and defined measures of success for corrective actions as needed</a:t>
            </a:r>
          </a:p>
          <a:p>
            <a:pPr marL="463550" indent="-285750">
              <a:buFont typeface="Arial" panose="020B0604020202020204" pitchFamily="34" charset="0"/>
              <a:buChar char="•"/>
            </a:pPr>
            <a:r>
              <a:rPr lang="en-GB" sz="1800" noProof="0" dirty="0"/>
              <a:t>They can be: educational tools, control access programs, Pregnancy prevention programmes (PPP), etc</a:t>
            </a:r>
          </a:p>
        </p:txBody>
      </p:sp>
      <p:sp>
        <p:nvSpPr>
          <p:cNvPr id="3" name="Text Placeholder 2">
            <a:extLst>
              <a:ext uri="{FF2B5EF4-FFF2-40B4-BE49-F238E27FC236}">
                <a16:creationId xmlns:a16="http://schemas.microsoft.com/office/drawing/2014/main" id="{AFEC5BF6-852C-F2BA-287A-658A14B30F9E}"/>
              </a:ext>
            </a:extLst>
          </p:cNvPr>
          <p:cNvSpPr>
            <a:spLocks noGrp="1"/>
          </p:cNvSpPr>
          <p:nvPr>
            <p:ph type="body" sz="quarter" idx="35"/>
          </p:nvPr>
        </p:nvSpPr>
        <p:spPr>
          <a:xfrm>
            <a:off x="365125" y="2342159"/>
            <a:ext cx="5601600" cy="3241896"/>
          </a:xfrm>
          <a:solidFill>
            <a:schemeClr val="bg1">
              <a:lumMod val="95000"/>
            </a:schemeClr>
          </a:solidFill>
        </p:spPr>
        <p:txBody>
          <a:bodyPr vert="horz" wrap="square" lIns="180000" tIns="1080000" rIns="180000" bIns="180000" rtlCol="0" anchor="ctr">
            <a:noAutofit/>
          </a:bodyPr>
          <a:lstStyle/>
          <a:p>
            <a:pPr marL="359410" indent="-359410"/>
            <a:r>
              <a:rPr lang="en-GB" sz="1800" i="1" noProof="0" dirty="0"/>
              <a:t>Apply to all products</a:t>
            </a:r>
          </a:p>
          <a:p>
            <a:pPr marL="359410" indent="-359410"/>
            <a:r>
              <a:rPr lang="en-GB" sz="1800" noProof="0" dirty="0"/>
              <a:t>They are:</a:t>
            </a:r>
          </a:p>
          <a:p>
            <a:pPr marL="700405" lvl="1" indent="-342900">
              <a:buClr>
                <a:srgbClr val="F36633"/>
              </a:buClr>
              <a:buFont typeface="Wingdings" panose="05000000000000000000" pitchFamily="2" charset="2"/>
              <a:buChar char="Ø"/>
            </a:pPr>
            <a:r>
              <a:rPr lang="en-GB" sz="1800" noProof="0" dirty="0">
                <a:cs typeface="Arial"/>
              </a:rPr>
              <a:t>Summary of product characteristics (SmPC</a:t>
            </a:r>
            <a:r>
              <a:rPr lang="en-GB" sz="1800" noProof="0" dirty="0">
                <a:ea typeface="+mn-lt"/>
                <a:cs typeface="+mn-lt"/>
              </a:rPr>
              <a:t>) and package leaflet (PL) </a:t>
            </a:r>
          </a:p>
          <a:p>
            <a:pPr marL="700405" lvl="1" indent="-342900">
              <a:buClr>
                <a:schemeClr val="tx2"/>
              </a:buClr>
              <a:buFont typeface="Wingdings" panose="05000000000000000000" pitchFamily="2" charset="2"/>
              <a:buChar char="Ø"/>
            </a:pPr>
            <a:r>
              <a:rPr lang="en-GB" sz="1800" noProof="0" dirty="0">
                <a:ea typeface="+mn-lt"/>
                <a:cs typeface="+mn-lt"/>
              </a:rPr>
              <a:t>labelling (e.g. on inner and outer carton);</a:t>
            </a:r>
            <a:endParaRPr lang="en-GB" sz="1800" noProof="0" dirty="0"/>
          </a:p>
          <a:p>
            <a:pPr marL="700405" lvl="1" indent="-342900">
              <a:buClr>
                <a:schemeClr val="tx2"/>
              </a:buClr>
              <a:buFont typeface="Wingdings" panose="05000000000000000000" pitchFamily="2" charset="2"/>
              <a:buChar char="Ø"/>
            </a:pPr>
            <a:r>
              <a:rPr lang="en-GB" sz="1800" noProof="0" dirty="0">
                <a:ea typeface="+mn-lt"/>
                <a:cs typeface="+mn-lt"/>
              </a:rPr>
              <a:t>Pack size</a:t>
            </a:r>
          </a:p>
          <a:p>
            <a:pPr marL="700405" lvl="1" indent="-342900">
              <a:buClr>
                <a:schemeClr val="tx2"/>
              </a:buClr>
              <a:buFont typeface="Wingdings" panose="05000000000000000000" pitchFamily="2" charset="2"/>
              <a:buChar char="Ø"/>
            </a:pPr>
            <a:r>
              <a:rPr lang="en-GB" sz="1800" noProof="0" dirty="0">
                <a:ea typeface="+mn-lt"/>
                <a:cs typeface="+mn-lt"/>
              </a:rPr>
              <a:t>Legal status</a:t>
            </a:r>
            <a:endParaRPr lang="en-GB" sz="1800" noProof="0" dirty="0"/>
          </a:p>
          <a:p>
            <a:pPr marL="359410" indent="-359410"/>
            <a:endParaRPr lang="en-GB" sz="1800" noProof="0" dirty="0"/>
          </a:p>
        </p:txBody>
      </p:sp>
      <p:sp>
        <p:nvSpPr>
          <p:cNvPr id="9" name="Text Placeholder 8">
            <a:extLst>
              <a:ext uri="{FF2B5EF4-FFF2-40B4-BE49-F238E27FC236}">
                <a16:creationId xmlns:a16="http://schemas.microsoft.com/office/drawing/2014/main" id="{46FE2451-0BC9-3701-D634-8B5F59A6493D}"/>
              </a:ext>
            </a:extLst>
          </p:cNvPr>
          <p:cNvSpPr>
            <a:spLocks noGrp="1"/>
          </p:cNvSpPr>
          <p:nvPr>
            <p:ph type="body" idx="19"/>
          </p:nvPr>
        </p:nvSpPr>
        <p:spPr>
          <a:xfrm>
            <a:off x="532525" y="2449097"/>
            <a:ext cx="5266800" cy="471656"/>
          </a:xfrm>
        </p:spPr>
        <p:txBody>
          <a:bodyPr/>
          <a:lstStyle/>
          <a:p>
            <a:r>
              <a:rPr lang="en-GB" sz="1800" noProof="0" dirty="0"/>
              <a:t>Routine RMMs</a:t>
            </a:r>
          </a:p>
        </p:txBody>
      </p:sp>
      <p:sp>
        <p:nvSpPr>
          <p:cNvPr id="10" name="Text Placeholder 9">
            <a:extLst>
              <a:ext uri="{FF2B5EF4-FFF2-40B4-BE49-F238E27FC236}">
                <a16:creationId xmlns:a16="http://schemas.microsoft.com/office/drawing/2014/main" id="{D51F71DF-5026-3CCE-338E-585E464F1297}"/>
              </a:ext>
            </a:extLst>
          </p:cNvPr>
          <p:cNvSpPr>
            <a:spLocks noGrp="1"/>
          </p:cNvSpPr>
          <p:nvPr>
            <p:ph type="body" idx="21"/>
          </p:nvPr>
        </p:nvSpPr>
        <p:spPr>
          <a:xfrm>
            <a:off x="6391644" y="2449097"/>
            <a:ext cx="5265000" cy="781200"/>
          </a:xfrm>
        </p:spPr>
        <p:txBody>
          <a:bodyPr/>
          <a:lstStyle/>
          <a:p>
            <a:r>
              <a:rPr lang="en-GB" sz="1800" noProof="0" dirty="0"/>
              <a:t>Additional RMMs (</a:t>
            </a:r>
            <a:r>
              <a:rPr lang="en-GB" sz="1800" noProof="0" dirty="0" err="1"/>
              <a:t>aRMMs</a:t>
            </a:r>
            <a:r>
              <a:rPr lang="en-GB" sz="1800" noProof="0" dirty="0"/>
              <a:t>)</a:t>
            </a:r>
          </a:p>
        </p:txBody>
      </p:sp>
      <p:sp>
        <p:nvSpPr>
          <p:cNvPr id="11" name="Title 10">
            <a:extLst>
              <a:ext uri="{FF2B5EF4-FFF2-40B4-BE49-F238E27FC236}">
                <a16:creationId xmlns:a16="http://schemas.microsoft.com/office/drawing/2014/main" id="{F07E7652-9F0B-6D21-07C4-9F03F5CE5CC2}"/>
              </a:ext>
            </a:extLst>
          </p:cNvPr>
          <p:cNvSpPr>
            <a:spLocks noGrp="1"/>
          </p:cNvSpPr>
          <p:nvPr>
            <p:ph type="title"/>
          </p:nvPr>
        </p:nvSpPr>
        <p:spPr/>
        <p:txBody>
          <a:bodyPr/>
          <a:lstStyle/>
          <a:p>
            <a:r>
              <a:rPr lang="en-GB" noProof="0" dirty="0">
                <a:cs typeface="Arial"/>
              </a:rPr>
              <a:t>Risk Minimization Activities or Measures (RMM)</a:t>
            </a:r>
            <a:endParaRPr lang="en-GB" noProof="0" dirty="0"/>
          </a:p>
        </p:txBody>
      </p:sp>
      <p:sp>
        <p:nvSpPr>
          <p:cNvPr id="13" name="Rectangle: Rounded Corners 12">
            <a:extLst>
              <a:ext uri="{FF2B5EF4-FFF2-40B4-BE49-F238E27FC236}">
                <a16:creationId xmlns:a16="http://schemas.microsoft.com/office/drawing/2014/main" id="{B648D5EC-01F8-5D98-88BA-7A43F23E3DB0}"/>
              </a:ext>
            </a:extLst>
          </p:cNvPr>
          <p:cNvSpPr/>
          <p:nvPr/>
        </p:nvSpPr>
        <p:spPr bwMode="auto">
          <a:xfrm>
            <a:off x="326572" y="1035938"/>
            <a:ext cx="11451770" cy="1211220"/>
          </a:xfrm>
          <a:prstGeom prst="round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eaLnBrk="0" hangingPunct="0">
              <a:spcBef>
                <a:spcPts val="300"/>
              </a:spcBef>
              <a:spcAft>
                <a:spcPts val="300"/>
              </a:spcAft>
              <a:buClr>
                <a:schemeClr val="tx2"/>
              </a:buClr>
              <a:buSzPct val="150000"/>
            </a:pPr>
            <a:r>
              <a:rPr lang="en-GB" sz="1800" kern="0" noProof="0" dirty="0">
                <a:solidFill>
                  <a:schemeClr val="tx1"/>
                </a:solidFill>
              </a:rPr>
              <a:t>Interventions intended to guide optimal use of a medicinal product in clinical practice with the aim to prevent or reduce the occurrence of ARs associated with the exposure to a medicine, or to reduce their severity or impact on the patient</a:t>
            </a:r>
          </a:p>
        </p:txBody>
      </p:sp>
      <p:sp>
        <p:nvSpPr>
          <p:cNvPr id="4" name="Text Placeholder 4">
            <a:extLst>
              <a:ext uri="{FF2B5EF4-FFF2-40B4-BE49-F238E27FC236}">
                <a16:creationId xmlns:a16="http://schemas.microsoft.com/office/drawing/2014/main" id="{515513C2-B23E-32BC-7D51-E4A40441569F}"/>
              </a:ext>
            </a:extLst>
          </p:cNvPr>
          <p:cNvSpPr txBox="1">
            <a:spLocks/>
          </p:cNvSpPr>
          <p:nvPr/>
        </p:nvSpPr>
        <p:spPr>
          <a:xfrm>
            <a:off x="341375" y="5982900"/>
            <a:ext cx="11510199" cy="298800"/>
          </a:xfrm>
          <a:prstGeom prst="rect">
            <a:avLst/>
          </a:prstGeom>
        </p:spPr>
        <p:txBody>
          <a:bodyPr vert="horz" lIns="0" tIns="0" rIns="0" bIns="0" rtlCol="0" anchor="b" anchorCtr="0">
            <a:normAutofit/>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noProof="0" dirty="0"/>
              <a:t> GVP – Module V (Rev 2), </a:t>
            </a:r>
            <a:r>
              <a:rPr lang="en-GB" sz="900" noProof="0" dirty="0">
                <a:hlinkClick r:id="rId3"/>
              </a:rPr>
              <a:t>https://www.ema.europa.eu/en/documents/scientific-guideline/guideline-good-pharmacovigilance-practices-module-v-risk-management-systems-rev-2_en.pdf</a:t>
            </a:r>
            <a:r>
              <a:rPr lang="en-GB" sz="900" noProof="0" dirty="0"/>
              <a:t>  </a:t>
            </a:r>
          </a:p>
        </p:txBody>
      </p:sp>
    </p:spTree>
    <p:extLst>
      <p:ext uri="{BB962C8B-B14F-4D97-AF65-F5344CB8AC3E}">
        <p14:creationId xmlns:p14="http://schemas.microsoft.com/office/powerpoint/2010/main" val="60705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bg/>
                                          </p:spTgt>
                                        </p:tgtEl>
                                        <p:attrNameLst>
                                          <p:attrName>style.visibility</p:attrName>
                                        </p:attrNameLst>
                                      </p:cBhvr>
                                      <p:to>
                                        <p:strVal val="visible"/>
                                      </p:to>
                                    </p:set>
                                    <p:animEffect transition="in" filter="fade">
                                      <p:cBhvr>
                                        <p:cTn id="30" dur="500"/>
                                        <p:tgtEl>
                                          <p:spTgt spid="2">
                                            <p:bg/>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fade">
                                      <p:cBhvr>
                                        <p:cTn id="33" dur="500"/>
                                        <p:tgtEl>
                                          <p:spTgt spid="2">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Effect transition="in" filter="fade">
                                      <p:cBhvr>
                                        <p:cTn id="36" dur="500"/>
                                        <p:tgtEl>
                                          <p:spTgt spid="2">
                                            <p:txEl>
                                              <p:pRg st="1" end="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animEffect transition="in" filter="fade">
                                      <p:cBhvr>
                                        <p:cTn id="39" dur="500"/>
                                        <p:tgtEl>
                                          <p:spTgt spid="2">
                                            <p:txEl>
                                              <p:pRg st="2" end="2"/>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fade">
                                      <p:cBhvr>
                                        <p:cTn id="4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9AA8B-642A-F196-9C13-5A09DE28B5D4}"/>
            </a:ext>
          </a:extLst>
        </p:cNvPr>
        <p:cNvGrpSpPr/>
        <p:nvPr/>
      </p:nvGrpSpPr>
      <p:grpSpPr>
        <a:xfrm>
          <a:off x="0" y="0"/>
          <a:ext cx="0" cy="0"/>
          <a:chOff x="0" y="0"/>
          <a:chExt cx="0" cy="0"/>
        </a:xfrm>
      </p:grpSpPr>
      <p:sp>
        <p:nvSpPr>
          <p:cNvPr id="31" name="Text Placeholder 30">
            <a:extLst>
              <a:ext uri="{FF2B5EF4-FFF2-40B4-BE49-F238E27FC236}">
                <a16:creationId xmlns:a16="http://schemas.microsoft.com/office/drawing/2014/main" id="{C186F47A-AAAE-B5C9-1D22-72A2B825951E}"/>
              </a:ext>
            </a:extLst>
          </p:cNvPr>
          <p:cNvSpPr>
            <a:spLocks noGrp="1"/>
          </p:cNvSpPr>
          <p:nvPr>
            <p:ph type="body" sz="quarter" idx="22"/>
          </p:nvPr>
        </p:nvSpPr>
        <p:spPr/>
        <p:txBody>
          <a:bodyPr/>
          <a:lstStyle/>
          <a:p>
            <a:r>
              <a:rPr lang="en-GB" sz="1800" b="1" noProof="0" dirty="0"/>
              <a:t>Risk-benefit balance </a:t>
            </a:r>
            <a:endParaRPr lang="en-GB" sz="1800" noProof="0" dirty="0"/>
          </a:p>
          <a:p>
            <a:r>
              <a:rPr lang="en-GB" sz="1800" noProof="0" dirty="0"/>
              <a:t>An evaluation of the positive therapeutic effects of the medicinal product in relation to the risks [DIR 2001/83/EC Art 1(28a)], i.e. any risk relating to the quality, safety or efficacy of the medicinal product as regards patients’ health or public health [DIR 2001/83/EC Art 1(28)]. </a:t>
            </a:r>
          </a:p>
          <a:p>
            <a:endParaRPr lang="en-GB" sz="1800" noProof="0" dirty="0"/>
          </a:p>
          <a:p>
            <a:r>
              <a:rPr lang="en-GB" sz="1800" noProof="0" dirty="0"/>
              <a:t>The benefit-risk balance is </a:t>
            </a:r>
            <a:r>
              <a:rPr lang="en-GB" sz="1800" b="1" noProof="0" dirty="0"/>
              <a:t>continuously evaluated as new information arises</a:t>
            </a:r>
            <a:r>
              <a:rPr lang="en-GB" sz="1800" noProof="0" dirty="0"/>
              <a:t>. The Periodic safety update report (PSUR) as defined in GVP VII Rev.1 and ICH E2C R2 is the format and content for providing an evaluation of the risk-benefit balance of a medicinal product for submission by the marketing authorisation holder at defined time points during the post-authorisation phase.</a:t>
            </a:r>
          </a:p>
        </p:txBody>
      </p:sp>
      <p:sp>
        <p:nvSpPr>
          <p:cNvPr id="28" name="Title 27">
            <a:extLst>
              <a:ext uri="{FF2B5EF4-FFF2-40B4-BE49-F238E27FC236}">
                <a16:creationId xmlns:a16="http://schemas.microsoft.com/office/drawing/2014/main" id="{19FE6123-C26F-03C0-17E5-EDE2C97449D0}"/>
              </a:ext>
            </a:extLst>
          </p:cNvPr>
          <p:cNvSpPr>
            <a:spLocks noGrp="1"/>
          </p:cNvSpPr>
          <p:nvPr>
            <p:ph type="title"/>
          </p:nvPr>
        </p:nvSpPr>
        <p:spPr/>
        <p:txBody>
          <a:bodyPr/>
          <a:lstStyle/>
          <a:p>
            <a:r>
              <a:rPr lang="en-GB" noProof="0" dirty="0"/>
              <a:t>Key Concepts in Pharmacovigilance</a:t>
            </a:r>
          </a:p>
        </p:txBody>
      </p:sp>
      <p:sp>
        <p:nvSpPr>
          <p:cNvPr id="29" name="Subtitle 28">
            <a:extLst>
              <a:ext uri="{FF2B5EF4-FFF2-40B4-BE49-F238E27FC236}">
                <a16:creationId xmlns:a16="http://schemas.microsoft.com/office/drawing/2014/main" id="{04B6297C-01A7-1654-0218-F9A1911813E9}"/>
              </a:ext>
            </a:extLst>
          </p:cNvPr>
          <p:cNvSpPr>
            <a:spLocks noGrp="1"/>
          </p:cNvSpPr>
          <p:nvPr>
            <p:ph type="subTitle" idx="1"/>
          </p:nvPr>
        </p:nvSpPr>
        <p:spPr/>
        <p:txBody>
          <a:bodyPr/>
          <a:lstStyle/>
          <a:p>
            <a:pPr lvl="0"/>
            <a:r>
              <a:rPr lang="en-GB" b="1" noProof="0" dirty="0"/>
              <a:t>Benefit Risk Management</a:t>
            </a:r>
          </a:p>
        </p:txBody>
      </p:sp>
      <p:sp>
        <p:nvSpPr>
          <p:cNvPr id="4" name="Text Placeholder 29">
            <a:extLst>
              <a:ext uri="{FF2B5EF4-FFF2-40B4-BE49-F238E27FC236}">
                <a16:creationId xmlns:a16="http://schemas.microsoft.com/office/drawing/2014/main" id="{CC23C45A-03D0-4BC0-C09A-3B4502ADA96D}"/>
              </a:ext>
            </a:extLst>
          </p:cNvPr>
          <p:cNvSpPr txBox="1">
            <a:spLocks/>
          </p:cNvSpPr>
          <p:nvPr/>
        </p:nvSpPr>
        <p:spPr>
          <a:xfrm>
            <a:off x="517525" y="5944838"/>
            <a:ext cx="11460163" cy="298800"/>
          </a:xfrm>
          <a:prstGeom prst="rect">
            <a:avLst/>
          </a:prstGeom>
        </p:spPr>
        <p:txBody>
          <a:bodyPr vert="horz" wrap="square" lIns="0" tIns="0" rIns="0" bIns="0" rtlCol="0" anchor="b" anchorCtr="0">
            <a:noAutofit/>
          </a:bodyPr>
          <a:lstStyle>
            <a:lvl1pPr marL="0" indent="0" algn="l" defTabSz="1219170" rtl="0" eaLnBrk="1" latinLnBrk="0" hangingPunct="1">
              <a:spcBef>
                <a:spcPts val="0"/>
              </a:spcBef>
              <a:spcAft>
                <a:spcPts val="0"/>
              </a:spcAft>
              <a:buClr>
                <a:schemeClr val="tx2"/>
              </a:buClr>
              <a:buSzPct val="110000"/>
              <a:buFont typeface="Arial" panose="020B0604020202020204" pitchFamily="34" charset="0"/>
              <a:buNone/>
              <a:defRPr sz="800" kern="1200" baseline="0">
                <a:solidFill>
                  <a:schemeClr val="tx1"/>
                </a:solidFill>
                <a:latin typeface="+mn-lt"/>
                <a:ea typeface="+mn-ea"/>
                <a:cs typeface="+mn-cs"/>
              </a:defRPr>
            </a:lvl1pPr>
            <a:lvl2pPr marL="357542" indent="0" algn="l" defTabSz="1219170" rtl="0" eaLnBrk="1" latinLnBrk="0" hangingPunct="1">
              <a:spcBef>
                <a:spcPts val="300"/>
              </a:spcBef>
              <a:spcAft>
                <a:spcPts val="300"/>
              </a:spcAft>
              <a:buClr>
                <a:schemeClr val="tx1"/>
              </a:buClr>
              <a:buFont typeface="Arial" panose="020B0604020202020204" pitchFamily="34" charset="0"/>
              <a:buNone/>
              <a:defRPr sz="1067" kern="1200">
                <a:solidFill>
                  <a:schemeClr val="tx1"/>
                </a:solidFill>
                <a:latin typeface="+mn-lt"/>
                <a:ea typeface="+mn-ea"/>
                <a:cs typeface="+mn-cs"/>
              </a:defRPr>
            </a:lvl2pPr>
            <a:lvl3pPr marL="719982" indent="0" algn="l" defTabSz="1219170" rtl="0" eaLnBrk="1" latinLnBrk="0" hangingPunct="1">
              <a:spcBef>
                <a:spcPts val="300"/>
              </a:spcBef>
              <a:spcAft>
                <a:spcPts val="300"/>
              </a:spcAft>
              <a:buClr>
                <a:schemeClr val="tx1"/>
              </a:buClr>
              <a:buFont typeface="Arial" panose="020B0604020202020204" pitchFamily="34" charset="0"/>
              <a:buNone/>
              <a:defRPr sz="1067" kern="1200">
                <a:solidFill>
                  <a:schemeClr val="tx1"/>
                </a:solidFill>
                <a:latin typeface="+mn-lt"/>
                <a:ea typeface="+mn-ea"/>
                <a:cs typeface="+mn-cs"/>
              </a:defRPr>
            </a:lvl3pPr>
            <a:lvl4pPr marL="1081424" indent="0" algn="l" defTabSz="1219170" rtl="0" eaLnBrk="1" latinLnBrk="0" hangingPunct="1">
              <a:spcBef>
                <a:spcPts val="300"/>
              </a:spcBef>
              <a:spcAft>
                <a:spcPts val="300"/>
              </a:spcAft>
              <a:buClr>
                <a:schemeClr val="tx1"/>
              </a:buClr>
              <a:buFont typeface="Arial" panose="020B0604020202020204" pitchFamily="34" charset="0"/>
              <a:buNone/>
              <a:defRPr sz="1067" kern="1200">
                <a:solidFill>
                  <a:schemeClr val="tx1"/>
                </a:solidFill>
                <a:latin typeface="+mn-lt"/>
                <a:ea typeface="+mn-ea"/>
                <a:cs typeface="+mn-cs"/>
              </a:defRPr>
            </a:lvl4pPr>
            <a:lvl5pPr marL="1439964" indent="0" algn="l" defTabSz="1219170" rtl="0" eaLnBrk="1" latinLnBrk="0" hangingPunct="1">
              <a:spcBef>
                <a:spcPts val="300"/>
              </a:spcBef>
              <a:spcAft>
                <a:spcPts val="300"/>
              </a:spcAft>
              <a:buClr>
                <a:schemeClr val="tx1"/>
              </a:buClr>
              <a:buFont typeface="Arial" panose="020B0604020202020204" pitchFamily="34" charset="0"/>
              <a:buNone/>
              <a:defRPr sz="1067" b="0" kern="1200">
                <a:solidFill>
                  <a:schemeClr val="tx1"/>
                </a:solidFill>
                <a:latin typeface="+mn-lt"/>
                <a:ea typeface="+mn-ea"/>
                <a:cs typeface="+mn-cs"/>
              </a:defRPr>
            </a:lvl5pPr>
            <a:lvl6pPr marL="2159946" indent="-359991" algn="l" defTabSz="1219170" rtl="0" eaLnBrk="1" latinLnBrk="0" hangingPunct="1">
              <a:spcBef>
                <a:spcPts val="300"/>
              </a:spcBef>
              <a:spcAft>
                <a:spcPts val="300"/>
              </a:spcAft>
              <a:buClr>
                <a:schemeClr val="tx1"/>
              </a:buClr>
              <a:buFont typeface="Arial" panose="020B0604020202020204" pitchFamily="34" charset="0"/>
              <a:buChar char="­"/>
              <a:defRPr sz="1200" kern="1200">
                <a:solidFill>
                  <a:schemeClr val="tx1"/>
                </a:solidFill>
                <a:latin typeface="+mn-lt"/>
                <a:ea typeface="+mn-ea"/>
                <a:cs typeface="+mn-cs"/>
              </a:defRPr>
            </a:lvl6pPr>
            <a:lvl7pPr marL="2399940" indent="-359991" algn="l" defTabSz="1219170" rtl="0" eaLnBrk="1" latinLnBrk="0" hangingPunct="1">
              <a:spcBef>
                <a:spcPts val="300"/>
              </a:spcBef>
              <a:spcAft>
                <a:spcPts val="300"/>
              </a:spcAft>
              <a:buClr>
                <a:schemeClr val="tx1"/>
              </a:buClr>
              <a:buFont typeface="Arial" panose="020B0604020202020204" pitchFamily="34" charset="0"/>
              <a:buChar char="­"/>
              <a:defRPr sz="1200" kern="1200">
                <a:solidFill>
                  <a:schemeClr val="tx1"/>
                </a:solidFill>
                <a:latin typeface="+mn-lt"/>
                <a:ea typeface="+mn-ea"/>
                <a:cs typeface="+mn-cs"/>
              </a:defRPr>
            </a:lvl7pPr>
            <a:lvl8pPr marL="2759931" indent="-359991" algn="l" defTabSz="1219170" rtl="0" eaLnBrk="1" latinLnBrk="0" hangingPunct="1">
              <a:spcBef>
                <a:spcPts val="300"/>
              </a:spcBef>
              <a:spcAft>
                <a:spcPts val="300"/>
              </a:spcAft>
              <a:buClr>
                <a:schemeClr val="tx1"/>
              </a:buClr>
              <a:buFont typeface="Arial" panose="020B0604020202020204" pitchFamily="34" charset="0"/>
              <a:buChar char="­"/>
              <a:defRPr sz="1200" kern="1200">
                <a:solidFill>
                  <a:schemeClr val="tx1"/>
                </a:solidFill>
                <a:latin typeface="+mn-lt"/>
                <a:ea typeface="+mn-ea"/>
                <a:cs typeface="+mn-cs"/>
              </a:defRPr>
            </a:lvl8pPr>
            <a:lvl9pPr marL="3119922" indent="-359991" algn="l" defTabSz="1219170" rtl="0" eaLnBrk="1" latinLnBrk="0" hangingPunct="1">
              <a:spcBef>
                <a:spcPts val="300"/>
              </a:spcBef>
              <a:spcAft>
                <a:spcPts val="300"/>
              </a:spcAft>
              <a:buClr>
                <a:schemeClr val="tx1"/>
              </a:buClr>
              <a:buFont typeface="Arial" panose="020B0604020202020204" pitchFamily="34" charset="0"/>
              <a:buChar char="­"/>
              <a:defRPr sz="1200" kern="1200">
                <a:solidFill>
                  <a:schemeClr val="tx1"/>
                </a:solidFill>
                <a:latin typeface="+mn-lt"/>
                <a:ea typeface="+mn-ea"/>
                <a:cs typeface="+mn-cs"/>
              </a:defRPr>
            </a:lvl9pPr>
          </a:lstStyle>
          <a:p>
            <a:r>
              <a:rPr lang="en-GB" noProof="0" dirty="0"/>
              <a:t>Source: Guideline on good pharmacovigilance practices (GVP) Annex I - Definitions (Rev 5), European Medicines Agency</a:t>
            </a:r>
          </a:p>
        </p:txBody>
      </p:sp>
    </p:spTree>
    <p:custDataLst>
      <p:tags r:id="rId1"/>
    </p:custDataLst>
    <p:extLst>
      <p:ext uri="{BB962C8B-B14F-4D97-AF65-F5344CB8AC3E}">
        <p14:creationId xmlns:p14="http://schemas.microsoft.com/office/powerpoint/2010/main" val="586990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E5490-5564-4284-18E3-D20482F61501}"/>
            </a:ext>
          </a:extLst>
        </p:cNvPr>
        <p:cNvGrpSpPr/>
        <p:nvPr/>
      </p:nvGrpSpPr>
      <p:grpSpPr>
        <a:xfrm>
          <a:off x="0" y="0"/>
          <a:ext cx="0" cy="0"/>
          <a:chOff x="0" y="0"/>
          <a:chExt cx="0" cy="0"/>
        </a:xfrm>
      </p:grpSpPr>
      <p:sp>
        <p:nvSpPr>
          <p:cNvPr id="30" name="Text Placeholder 29">
            <a:extLst>
              <a:ext uri="{FF2B5EF4-FFF2-40B4-BE49-F238E27FC236}">
                <a16:creationId xmlns:a16="http://schemas.microsoft.com/office/drawing/2014/main" id="{00130400-AF4E-4500-12B0-8A6C0264F3B1}"/>
              </a:ext>
            </a:extLst>
          </p:cNvPr>
          <p:cNvSpPr>
            <a:spLocks noGrp="1"/>
          </p:cNvSpPr>
          <p:nvPr>
            <p:ph type="body" sz="quarter" idx="18"/>
          </p:nvPr>
        </p:nvSpPr>
        <p:spPr>
          <a:xfrm>
            <a:off x="365126" y="5792438"/>
            <a:ext cx="2413586" cy="428942"/>
          </a:xfrm>
        </p:spPr>
        <p:txBody>
          <a:bodyPr/>
          <a:lstStyle/>
          <a:p>
            <a:r>
              <a:rPr lang="en-GB" noProof="0" dirty="0"/>
              <a:t>Source: Guideline on good pharmacovigilance practices (GVP) – Module XVI – Risk minimisation measures (Rev 3), European Medicines Agency</a:t>
            </a:r>
          </a:p>
        </p:txBody>
      </p:sp>
      <p:sp>
        <p:nvSpPr>
          <p:cNvPr id="5" name="Date Placeholder 4">
            <a:extLst>
              <a:ext uri="{FF2B5EF4-FFF2-40B4-BE49-F238E27FC236}">
                <a16:creationId xmlns:a16="http://schemas.microsoft.com/office/drawing/2014/main" id="{281D7CEA-67A2-2444-2A28-973C80B6C1DC}"/>
              </a:ext>
            </a:extLst>
          </p:cNvPr>
          <p:cNvSpPr>
            <a:spLocks noGrp="1"/>
          </p:cNvSpPr>
          <p:nvPr>
            <p:ph type="dt" sz="half" idx="19"/>
          </p:nvPr>
        </p:nvSpPr>
        <p:spPr/>
        <p:txBody>
          <a:bodyPr/>
          <a:lstStyle/>
          <a:p>
            <a:fld id="{45019526-2E1B-43DA-A982-0E3EBC0E7D56}" type="datetime4">
              <a:rPr lang="en-GB" noProof="0" smtClean="0"/>
              <a:pPr/>
              <a:t>24 June 2025</a:t>
            </a:fld>
            <a:endParaRPr lang="en-GB" noProof="0" dirty="0"/>
          </a:p>
        </p:txBody>
      </p:sp>
      <p:sp>
        <p:nvSpPr>
          <p:cNvPr id="6" name="Slide Number Placeholder 5">
            <a:extLst>
              <a:ext uri="{FF2B5EF4-FFF2-40B4-BE49-F238E27FC236}">
                <a16:creationId xmlns:a16="http://schemas.microsoft.com/office/drawing/2014/main" id="{9B47467D-8F86-0C90-463A-0EA8BF0335D4}"/>
              </a:ext>
            </a:extLst>
          </p:cNvPr>
          <p:cNvSpPr>
            <a:spLocks noGrp="1"/>
          </p:cNvSpPr>
          <p:nvPr>
            <p:ph type="sldNum" sz="quarter" idx="21"/>
          </p:nvPr>
        </p:nvSpPr>
        <p:spPr/>
        <p:txBody>
          <a:bodyPr/>
          <a:lstStyle/>
          <a:p>
            <a:fld id="{9F9F533D-B52E-4A2F-BF72-0ADD2D94BD75}" type="slidenum">
              <a:rPr lang="en-GB" noProof="0" smtClean="0"/>
              <a:pPr/>
              <a:t>17</a:t>
            </a:fld>
            <a:endParaRPr lang="en-GB" noProof="0" dirty="0"/>
          </a:p>
        </p:txBody>
      </p:sp>
      <p:sp>
        <p:nvSpPr>
          <p:cNvPr id="28" name="Title 27">
            <a:extLst>
              <a:ext uri="{FF2B5EF4-FFF2-40B4-BE49-F238E27FC236}">
                <a16:creationId xmlns:a16="http://schemas.microsoft.com/office/drawing/2014/main" id="{E373D186-1CA7-9D63-5CF0-1EFF31FAD421}"/>
              </a:ext>
            </a:extLst>
          </p:cNvPr>
          <p:cNvSpPr>
            <a:spLocks noGrp="1"/>
          </p:cNvSpPr>
          <p:nvPr>
            <p:ph type="title"/>
          </p:nvPr>
        </p:nvSpPr>
        <p:spPr/>
        <p:txBody>
          <a:bodyPr/>
          <a:lstStyle/>
          <a:p>
            <a:r>
              <a:rPr lang="en-GB" noProof="0" dirty="0"/>
              <a:t>Key Concepts in Pharmacovigilance</a:t>
            </a:r>
          </a:p>
        </p:txBody>
      </p:sp>
      <p:sp>
        <p:nvSpPr>
          <p:cNvPr id="29" name="Subtitle 28">
            <a:extLst>
              <a:ext uri="{FF2B5EF4-FFF2-40B4-BE49-F238E27FC236}">
                <a16:creationId xmlns:a16="http://schemas.microsoft.com/office/drawing/2014/main" id="{0BBDB759-EE5E-E4F0-24D9-1C84B372E2C4}"/>
              </a:ext>
            </a:extLst>
          </p:cNvPr>
          <p:cNvSpPr>
            <a:spLocks noGrp="1"/>
          </p:cNvSpPr>
          <p:nvPr>
            <p:ph type="subTitle" idx="1"/>
          </p:nvPr>
        </p:nvSpPr>
        <p:spPr/>
        <p:txBody>
          <a:bodyPr/>
          <a:lstStyle/>
          <a:p>
            <a:pPr lvl="0"/>
            <a:r>
              <a:rPr lang="en-GB" b="1" noProof="0" dirty="0"/>
              <a:t>Benefit Risk Management</a:t>
            </a:r>
          </a:p>
        </p:txBody>
      </p:sp>
      <p:pic>
        <p:nvPicPr>
          <p:cNvPr id="3" name="Picture 2">
            <a:extLst>
              <a:ext uri="{FF2B5EF4-FFF2-40B4-BE49-F238E27FC236}">
                <a16:creationId xmlns:a16="http://schemas.microsoft.com/office/drawing/2014/main" id="{35DEDAAF-3975-029C-2A4D-FDDCF6BE758D}"/>
              </a:ext>
            </a:extLst>
          </p:cNvPr>
          <p:cNvPicPr>
            <a:picLocks noChangeAspect="1"/>
          </p:cNvPicPr>
          <p:nvPr/>
        </p:nvPicPr>
        <p:blipFill>
          <a:blip r:embed="rId3"/>
          <a:stretch>
            <a:fillRect/>
          </a:stretch>
        </p:blipFill>
        <p:spPr>
          <a:xfrm>
            <a:off x="2989803" y="1134356"/>
            <a:ext cx="6527060" cy="5601439"/>
          </a:xfrm>
          <a:prstGeom prst="rect">
            <a:avLst/>
          </a:prstGeom>
        </p:spPr>
      </p:pic>
    </p:spTree>
    <p:custDataLst>
      <p:tags r:id="rId1"/>
    </p:custDataLst>
    <p:extLst>
      <p:ext uri="{BB962C8B-B14F-4D97-AF65-F5344CB8AC3E}">
        <p14:creationId xmlns:p14="http://schemas.microsoft.com/office/powerpoint/2010/main" val="3389600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8ECC9-E1E1-8E29-EAB4-D16332D11FD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D482555-165F-17B8-9BE6-311BB319BD63}"/>
              </a:ext>
            </a:extLst>
          </p:cNvPr>
          <p:cNvSpPr>
            <a:spLocks noGrp="1"/>
          </p:cNvSpPr>
          <p:nvPr>
            <p:ph type="title"/>
          </p:nvPr>
        </p:nvSpPr>
        <p:spPr/>
        <p:txBody>
          <a:bodyPr/>
          <a:lstStyle/>
          <a:p>
            <a:endParaRPr lang="en-GB" noProof="0" dirty="0"/>
          </a:p>
        </p:txBody>
      </p:sp>
      <p:pic>
        <p:nvPicPr>
          <p:cNvPr id="10" name="Picture 9">
            <a:extLst>
              <a:ext uri="{FF2B5EF4-FFF2-40B4-BE49-F238E27FC236}">
                <a16:creationId xmlns:a16="http://schemas.microsoft.com/office/drawing/2014/main" id="{EE515C98-441B-C828-8006-759FC1B1F926}"/>
              </a:ext>
            </a:extLst>
          </p:cNvPr>
          <p:cNvPicPr>
            <a:picLocks noChangeAspect="1"/>
          </p:cNvPicPr>
          <p:nvPr/>
        </p:nvPicPr>
        <p:blipFill>
          <a:blip r:embed="rId3"/>
          <a:stretch>
            <a:fillRect/>
          </a:stretch>
        </p:blipFill>
        <p:spPr>
          <a:xfrm>
            <a:off x="2026763" y="1024542"/>
            <a:ext cx="7484882" cy="5211446"/>
          </a:xfrm>
          <a:prstGeom prst="rect">
            <a:avLst/>
          </a:prstGeom>
        </p:spPr>
      </p:pic>
    </p:spTree>
    <p:extLst>
      <p:ext uri="{BB962C8B-B14F-4D97-AF65-F5344CB8AC3E}">
        <p14:creationId xmlns:p14="http://schemas.microsoft.com/office/powerpoint/2010/main" val="369940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7FDF4-EC2D-E9F3-F7CB-C7948BB99D8E}"/>
            </a:ext>
          </a:extLst>
        </p:cNvPr>
        <p:cNvGrpSpPr/>
        <p:nvPr/>
      </p:nvGrpSpPr>
      <p:grpSpPr>
        <a:xfrm>
          <a:off x="0" y="0"/>
          <a:ext cx="0" cy="0"/>
          <a:chOff x="0" y="0"/>
          <a:chExt cx="0" cy="0"/>
        </a:xfrm>
      </p:grpSpPr>
      <p:sp>
        <p:nvSpPr>
          <p:cNvPr id="30" name="Text Placeholder 29">
            <a:extLst>
              <a:ext uri="{FF2B5EF4-FFF2-40B4-BE49-F238E27FC236}">
                <a16:creationId xmlns:a16="http://schemas.microsoft.com/office/drawing/2014/main" id="{1E7569B0-4062-F817-7D3E-D2B95B9A444B}"/>
              </a:ext>
            </a:extLst>
          </p:cNvPr>
          <p:cNvSpPr>
            <a:spLocks noGrp="1"/>
          </p:cNvSpPr>
          <p:nvPr>
            <p:ph type="body" sz="quarter" idx="18"/>
          </p:nvPr>
        </p:nvSpPr>
        <p:spPr>
          <a:xfrm>
            <a:off x="365125" y="6163050"/>
            <a:ext cx="11460163" cy="298800"/>
          </a:xfrm>
        </p:spPr>
        <p:txBody>
          <a:bodyPr/>
          <a:lstStyle/>
          <a:p>
            <a:r>
              <a:rPr lang="en-GB" noProof="0" dirty="0"/>
              <a:t>Source: </a:t>
            </a:r>
            <a:r>
              <a:rPr lang="en-GB" noProof="0" dirty="0">
                <a:hlinkClick r:id="rId3"/>
              </a:rPr>
              <a:t>https://www.ema.europa.eu/en/documents/medicine-qa/questions-and-answers-positive-opinion-thalidomide-pharmion_en.pdf</a:t>
            </a:r>
            <a:endParaRPr lang="en-GB" noProof="0" dirty="0"/>
          </a:p>
        </p:txBody>
      </p:sp>
      <p:sp>
        <p:nvSpPr>
          <p:cNvPr id="31" name="Text Placeholder 30">
            <a:extLst>
              <a:ext uri="{FF2B5EF4-FFF2-40B4-BE49-F238E27FC236}">
                <a16:creationId xmlns:a16="http://schemas.microsoft.com/office/drawing/2014/main" id="{798EE5D8-8956-DD86-CF5C-1C35114225E9}"/>
              </a:ext>
            </a:extLst>
          </p:cNvPr>
          <p:cNvSpPr>
            <a:spLocks noGrp="1"/>
          </p:cNvSpPr>
          <p:nvPr>
            <p:ph type="body" sz="quarter" idx="22"/>
          </p:nvPr>
        </p:nvSpPr>
        <p:spPr/>
        <p:txBody>
          <a:bodyPr/>
          <a:lstStyle/>
          <a:p>
            <a:r>
              <a:rPr lang="en-GB" sz="1800" b="1" noProof="0" dirty="0"/>
              <a:t>What is thalidomide?</a:t>
            </a:r>
          </a:p>
          <a:p>
            <a:r>
              <a:rPr lang="en-GB" sz="1800" noProof="0" dirty="0"/>
              <a:t>Thalidomide is a substance that is thought to work in multiple myeloma by blocking the development of cancer cells, and by stimulating some of the specialised cells of the immune system (the body’s defence mechanism) to attack the cancer cells. Clinical studies have shown that adding thalidomide to melphalan and prednisone can prolong survival time in patients with multiple myeloma.</a:t>
            </a:r>
          </a:p>
          <a:p>
            <a:r>
              <a:rPr lang="en-GB" sz="1800" noProof="0" dirty="0"/>
              <a:t>Thalidomide is ‘teratogenic’, meaning that it has a harmful effect on the unborn child. This was not known when thalidomide was first used in medicines in the late 1950s and early 1960s. At that time, it was available without a prescription, mostly for use as a sedative but also as a treatment for morning sickness. The use of thalidomide during the first three months of pregnancy led to the birth of babies with malformed, short or absent limbs, and other severe, life-threatening deformities. This led to its withdrawal from the market worldwide in the mid-1960s.</a:t>
            </a:r>
          </a:p>
          <a:p>
            <a:pPr>
              <a:spcBef>
                <a:spcPts val="1200"/>
              </a:spcBef>
            </a:pPr>
            <a:r>
              <a:rPr lang="en-GB" sz="1800" noProof="0" dirty="0"/>
              <a:t> </a:t>
            </a:r>
            <a:r>
              <a:rPr lang="en-GB" sz="1800" b="1" noProof="0" dirty="0"/>
              <a:t>Why has thalidomide been granted a positive opinion? </a:t>
            </a:r>
            <a:endParaRPr lang="en-GB" sz="1800" noProof="0" dirty="0"/>
          </a:p>
          <a:p>
            <a:r>
              <a:rPr lang="en-GB" sz="1800" noProof="0" dirty="0"/>
              <a:t>[…] On the basis of the information supplied […], the CHMP has concluded that the medicine’s benefits outweigh its risks for the treatment of multiple myeloma, provided that strict measures are put in place to avoid exposure of unborn children to thalidomide. </a:t>
            </a:r>
          </a:p>
        </p:txBody>
      </p:sp>
      <p:sp>
        <p:nvSpPr>
          <p:cNvPr id="28" name="Title 27">
            <a:extLst>
              <a:ext uri="{FF2B5EF4-FFF2-40B4-BE49-F238E27FC236}">
                <a16:creationId xmlns:a16="http://schemas.microsoft.com/office/drawing/2014/main" id="{DFB8D12A-98C7-1DAC-7BBB-0474A073AC1C}"/>
              </a:ext>
            </a:extLst>
          </p:cNvPr>
          <p:cNvSpPr>
            <a:spLocks noGrp="1"/>
          </p:cNvSpPr>
          <p:nvPr>
            <p:ph type="title"/>
          </p:nvPr>
        </p:nvSpPr>
        <p:spPr/>
        <p:txBody>
          <a:bodyPr/>
          <a:lstStyle/>
          <a:p>
            <a:r>
              <a:rPr lang="en-GB" noProof="0" dirty="0"/>
              <a:t>Pharmacovigilance in Practice</a:t>
            </a:r>
          </a:p>
        </p:txBody>
      </p:sp>
      <p:sp>
        <p:nvSpPr>
          <p:cNvPr id="29" name="Subtitle 28">
            <a:extLst>
              <a:ext uri="{FF2B5EF4-FFF2-40B4-BE49-F238E27FC236}">
                <a16:creationId xmlns:a16="http://schemas.microsoft.com/office/drawing/2014/main" id="{7BCEFEA6-DC1C-5FDD-19E1-8BFA3123B7A5}"/>
              </a:ext>
            </a:extLst>
          </p:cNvPr>
          <p:cNvSpPr>
            <a:spLocks noGrp="1"/>
          </p:cNvSpPr>
          <p:nvPr>
            <p:ph type="subTitle" idx="1"/>
          </p:nvPr>
        </p:nvSpPr>
        <p:spPr/>
        <p:txBody>
          <a:bodyPr/>
          <a:lstStyle/>
          <a:p>
            <a:r>
              <a:rPr lang="en-GB" noProof="0" dirty="0"/>
              <a:t>Case study – example based on the EMA Q&amp;A on Thalidomide (2008)</a:t>
            </a:r>
          </a:p>
        </p:txBody>
      </p:sp>
    </p:spTree>
    <p:custDataLst>
      <p:tags r:id="rId1"/>
    </p:custDataLst>
    <p:extLst>
      <p:ext uri="{BB962C8B-B14F-4D97-AF65-F5344CB8AC3E}">
        <p14:creationId xmlns:p14="http://schemas.microsoft.com/office/powerpoint/2010/main" val="1770538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6E1D1EA-3836-D61B-9846-3416B012D60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Object 1" hidden="1">
                        <a:extLst>
                          <a:ext uri="{FF2B5EF4-FFF2-40B4-BE49-F238E27FC236}">
                            <a16:creationId xmlns:a16="http://schemas.microsoft.com/office/drawing/2014/main" id="{C6E1D1EA-3836-D61B-9846-3416B012D6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Text Placeholder 11">
            <a:extLst>
              <a:ext uri="{FF2B5EF4-FFF2-40B4-BE49-F238E27FC236}">
                <a16:creationId xmlns:a16="http://schemas.microsoft.com/office/drawing/2014/main" id="{97799BC6-9460-E13B-AD18-0020632467AF}"/>
              </a:ext>
            </a:extLst>
          </p:cNvPr>
          <p:cNvSpPr>
            <a:spLocks noGrp="1"/>
          </p:cNvSpPr>
          <p:nvPr>
            <p:ph type="body" sz="quarter" idx="13"/>
          </p:nvPr>
        </p:nvSpPr>
        <p:spPr/>
        <p:txBody>
          <a:bodyPr/>
          <a:lstStyle/>
          <a:p>
            <a:endParaRPr lang="en-GB" noProof="0" dirty="0"/>
          </a:p>
        </p:txBody>
      </p:sp>
      <p:sp>
        <p:nvSpPr>
          <p:cNvPr id="5" name="Title 4">
            <a:extLst>
              <a:ext uri="{FF2B5EF4-FFF2-40B4-BE49-F238E27FC236}">
                <a16:creationId xmlns:a16="http://schemas.microsoft.com/office/drawing/2014/main" id="{57258E46-E5CA-BF1D-EFD2-0B60344725B5}"/>
              </a:ext>
            </a:extLst>
          </p:cNvPr>
          <p:cNvSpPr>
            <a:spLocks noGrp="1"/>
          </p:cNvSpPr>
          <p:nvPr>
            <p:ph type="title"/>
          </p:nvPr>
        </p:nvSpPr>
        <p:spPr/>
        <p:txBody>
          <a:bodyPr/>
          <a:lstStyle/>
          <a:p>
            <a:r>
              <a:rPr lang="en-GB" noProof="0" dirty="0"/>
              <a:t>Disclaimers</a:t>
            </a:r>
          </a:p>
        </p:txBody>
      </p:sp>
      <p:sp>
        <p:nvSpPr>
          <p:cNvPr id="9" name="Subtitle 8">
            <a:extLst>
              <a:ext uri="{FF2B5EF4-FFF2-40B4-BE49-F238E27FC236}">
                <a16:creationId xmlns:a16="http://schemas.microsoft.com/office/drawing/2014/main" id="{7E085CFE-CB6A-03DE-22C7-0F63D96ED369}"/>
              </a:ext>
            </a:extLst>
          </p:cNvPr>
          <p:cNvSpPr>
            <a:spLocks noGrp="1"/>
          </p:cNvSpPr>
          <p:nvPr>
            <p:ph type="subTitle" idx="1"/>
          </p:nvPr>
        </p:nvSpPr>
        <p:spPr/>
        <p:txBody>
          <a:bodyPr/>
          <a:lstStyle/>
          <a:p>
            <a:endParaRPr lang="en-GB" noProof="0" dirty="0"/>
          </a:p>
        </p:txBody>
      </p:sp>
      <p:sp>
        <p:nvSpPr>
          <p:cNvPr id="10" name="Rectangle 9">
            <a:extLst>
              <a:ext uri="{FF2B5EF4-FFF2-40B4-BE49-F238E27FC236}">
                <a16:creationId xmlns:a16="http://schemas.microsoft.com/office/drawing/2014/main" id="{19585AC1-1E5E-C82F-39B0-092EB3899918}"/>
              </a:ext>
            </a:extLst>
          </p:cNvPr>
          <p:cNvSpPr/>
          <p:nvPr/>
        </p:nvSpPr>
        <p:spPr bwMode="auto">
          <a:xfrm>
            <a:off x="365126" y="1303338"/>
            <a:ext cx="11460162" cy="1597025"/>
          </a:xfrm>
          <a:prstGeom prst="rect">
            <a:avLst/>
          </a:prstGeom>
          <a:no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180000" bIns="0" numCol="1" spcCol="0" rtlCol="0" fromWordArt="0" anchor="t" anchorCtr="0" forceAA="0" compatLnSpc="1">
            <a:prstTxWarp prst="textNoShape">
              <a:avLst/>
            </a:prstTxWarp>
            <a:noAutofit/>
          </a:bodyPr>
          <a:lstStyle/>
          <a:p>
            <a:pPr algn="l" eaLnBrk="0" fontAlgn="auto" hangingPunct="0">
              <a:spcBef>
                <a:spcPts val="300"/>
              </a:spcBef>
              <a:spcAft>
                <a:spcPts val="300"/>
              </a:spcAft>
              <a:buClr>
                <a:schemeClr val="bg1"/>
              </a:buClr>
            </a:pPr>
            <a:r>
              <a:rPr lang="en-GB" kern="0" noProof="0" dirty="0">
                <a:solidFill>
                  <a:schemeClr val="tx2"/>
                </a:solidFill>
              </a:rPr>
              <a:t>I am an employee of GSK.</a:t>
            </a:r>
          </a:p>
          <a:p>
            <a:pPr algn="l" eaLnBrk="0" fontAlgn="auto" hangingPunct="0">
              <a:spcBef>
                <a:spcPts val="300"/>
              </a:spcBef>
              <a:spcAft>
                <a:spcPts val="300"/>
              </a:spcAft>
              <a:buClr>
                <a:schemeClr val="bg1"/>
              </a:buClr>
            </a:pPr>
            <a:endParaRPr lang="en-GB" kern="0" noProof="0" dirty="0">
              <a:solidFill>
                <a:schemeClr val="tx2"/>
              </a:solidFill>
            </a:endParaRPr>
          </a:p>
          <a:p>
            <a:pPr algn="l" eaLnBrk="0" fontAlgn="auto" hangingPunct="0">
              <a:spcBef>
                <a:spcPts val="300"/>
              </a:spcBef>
              <a:spcAft>
                <a:spcPts val="300"/>
              </a:spcAft>
              <a:buClr>
                <a:schemeClr val="bg1"/>
              </a:buClr>
            </a:pPr>
            <a:r>
              <a:rPr lang="en-GB" kern="0" noProof="0" dirty="0">
                <a:solidFill>
                  <a:schemeClr val="tx2"/>
                </a:solidFill>
              </a:rPr>
              <a:t>I have previously been employed by UCB, Takeda, Ipsen and Servier.</a:t>
            </a:r>
          </a:p>
          <a:p>
            <a:pPr algn="l" eaLnBrk="0" fontAlgn="auto" hangingPunct="0">
              <a:spcBef>
                <a:spcPts val="300"/>
              </a:spcBef>
              <a:spcAft>
                <a:spcPts val="300"/>
              </a:spcAft>
              <a:buClr>
                <a:schemeClr val="bg1"/>
              </a:buClr>
            </a:pPr>
            <a:endParaRPr lang="en-GB" kern="0" noProof="0" dirty="0">
              <a:solidFill>
                <a:schemeClr val="tx2"/>
              </a:solidFill>
            </a:endParaRPr>
          </a:p>
        </p:txBody>
      </p:sp>
      <p:sp>
        <p:nvSpPr>
          <p:cNvPr id="11" name="Rectangle 10">
            <a:extLst>
              <a:ext uri="{FF2B5EF4-FFF2-40B4-BE49-F238E27FC236}">
                <a16:creationId xmlns:a16="http://schemas.microsoft.com/office/drawing/2014/main" id="{BE0DD07A-4A5C-5A14-E6DA-F1F3F9869E34}"/>
              </a:ext>
            </a:extLst>
          </p:cNvPr>
          <p:cNvSpPr/>
          <p:nvPr/>
        </p:nvSpPr>
        <p:spPr bwMode="auto">
          <a:xfrm>
            <a:off x="365126" y="2900362"/>
            <a:ext cx="9505950" cy="2892037"/>
          </a:xfrm>
          <a:prstGeom prst="rect">
            <a:avLst/>
          </a:prstGeom>
          <a:no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180000" bIns="180000" numCol="1" spcCol="0" rtlCol="0" fromWordArt="0" anchor="t" anchorCtr="0" forceAA="0" compatLnSpc="1">
            <a:prstTxWarp prst="textNoShape">
              <a:avLst/>
            </a:prstTxWarp>
            <a:noAutofit/>
          </a:bodyPr>
          <a:lstStyle/>
          <a:p>
            <a:pPr algn="l" eaLnBrk="0" fontAlgn="auto" hangingPunct="0">
              <a:spcBef>
                <a:spcPts val="300"/>
              </a:spcBef>
              <a:spcAft>
                <a:spcPts val="300"/>
              </a:spcAft>
              <a:buClr>
                <a:schemeClr val="bg1"/>
              </a:buClr>
            </a:pPr>
            <a:endParaRPr lang="en-GB" sz="2800" kern="0" noProof="0" dirty="0">
              <a:solidFill>
                <a:schemeClr val="tx1"/>
              </a:solidFill>
            </a:endParaRPr>
          </a:p>
        </p:txBody>
      </p:sp>
    </p:spTree>
    <p:custDataLst>
      <p:tags r:id="rId1"/>
    </p:custDataLst>
    <p:extLst>
      <p:ext uri="{BB962C8B-B14F-4D97-AF65-F5344CB8AC3E}">
        <p14:creationId xmlns:p14="http://schemas.microsoft.com/office/powerpoint/2010/main" val="4173006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D8E14-3CBA-BB3D-EEE4-8C496A5E66FA}"/>
            </a:ext>
          </a:extLst>
        </p:cNvPr>
        <p:cNvGrpSpPr/>
        <p:nvPr/>
      </p:nvGrpSpPr>
      <p:grpSpPr>
        <a:xfrm>
          <a:off x="0" y="0"/>
          <a:ext cx="0" cy="0"/>
          <a:chOff x="0" y="0"/>
          <a:chExt cx="0" cy="0"/>
        </a:xfrm>
      </p:grpSpPr>
      <p:sp>
        <p:nvSpPr>
          <p:cNvPr id="30" name="Text Placeholder 29">
            <a:extLst>
              <a:ext uri="{FF2B5EF4-FFF2-40B4-BE49-F238E27FC236}">
                <a16:creationId xmlns:a16="http://schemas.microsoft.com/office/drawing/2014/main" id="{6CE8D094-95A8-3315-8148-F99E6E101BF0}"/>
              </a:ext>
            </a:extLst>
          </p:cNvPr>
          <p:cNvSpPr>
            <a:spLocks noGrp="1"/>
          </p:cNvSpPr>
          <p:nvPr>
            <p:ph type="body" sz="quarter" idx="18"/>
          </p:nvPr>
        </p:nvSpPr>
        <p:spPr>
          <a:xfrm>
            <a:off x="365125" y="6163050"/>
            <a:ext cx="11460163" cy="298800"/>
          </a:xfrm>
        </p:spPr>
        <p:txBody>
          <a:bodyPr/>
          <a:lstStyle/>
          <a:p>
            <a:r>
              <a:rPr lang="en-GB" noProof="0" dirty="0"/>
              <a:t>Source: </a:t>
            </a:r>
            <a:r>
              <a:rPr lang="en-GB" noProof="0" dirty="0">
                <a:hlinkClick r:id="rId3"/>
              </a:rPr>
              <a:t>https://www.ema.europa.eu/en/documents/medicine-qa/questions-and-answers-positive-opinion-thalidomide-pharmion_en.pdf</a:t>
            </a:r>
            <a:endParaRPr lang="en-GB" noProof="0" dirty="0"/>
          </a:p>
        </p:txBody>
      </p:sp>
      <p:sp>
        <p:nvSpPr>
          <p:cNvPr id="31" name="Text Placeholder 30">
            <a:extLst>
              <a:ext uri="{FF2B5EF4-FFF2-40B4-BE49-F238E27FC236}">
                <a16:creationId xmlns:a16="http://schemas.microsoft.com/office/drawing/2014/main" id="{6033BF80-4A19-B047-BAF2-C7E436D7BAD9}"/>
              </a:ext>
            </a:extLst>
          </p:cNvPr>
          <p:cNvSpPr>
            <a:spLocks noGrp="1"/>
          </p:cNvSpPr>
          <p:nvPr>
            <p:ph type="body" sz="quarter" idx="22"/>
          </p:nvPr>
        </p:nvSpPr>
        <p:spPr/>
        <p:txBody>
          <a:bodyPr/>
          <a:lstStyle/>
          <a:p>
            <a:r>
              <a:rPr lang="en-GB" sz="1800" b="1" noProof="0" dirty="0"/>
              <a:t>What measures are being put in place to minimise the risks associated with Thalidomide […] when it is available on the market? </a:t>
            </a:r>
            <a:endParaRPr lang="en-GB" sz="1800" noProof="0" dirty="0"/>
          </a:p>
          <a:p>
            <a:r>
              <a:rPr lang="en-GB" sz="1800" noProof="0" dirty="0"/>
              <a:t>[…] Thalidomide […] will only be available with </a:t>
            </a:r>
            <a:r>
              <a:rPr lang="en-GB" sz="1800" b="1" noProof="0" dirty="0"/>
              <a:t>a prescription</a:t>
            </a:r>
            <a:r>
              <a:rPr lang="en-GB" sz="1800" noProof="0" dirty="0"/>
              <a:t>, and treatment will be initiated and monitored by a doctor who has experience in the treatment of multiple myeloma. Each prescription will be limited to four weeks in women who are able to become pregnant, and to 12 weeks in all other patients. </a:t>
            </a:r>
          </a:p>
          <a:p>
            <a:r>
              <a:rPr lang="en-GB" sz="1800" noProof="0" dirty="0"/>
              <a:t>There will be information </a:t>
            </a:r>
            <a:r>
              <a:rPr lang="en-GB" sz="1800" b="1" noProof="0" dirty="0"/>
              <a:t>booklets for patients</a:t>
            </a:r>
            <a:r>
              <a:rPr lang="en-GB" sz="1800" noProof="0" dirty="0"/>
              <a:t>, with different booklets available for men, for women who are able to become pregnant, and for women who are unable to become pregnant. Each patient will also be counselled on the safe use of the product before each prescription. In addition, there will be a clear </a:t>
            </a:r>
            <a:r>
              <a:rPr lang="en-GB" sz="1800" b="1" noProof="0" dirty="0"/>
              <a:t>warning printed on the boxes</a:t>
            </a:r>
            <a:r>
              <a:rPr lang="en-GB" sz="1800" noProof="0" dirty="0"/>
              <a:t> containing the medicine, indicating that Thalidomide […] causes birth defects and death in unborn children. </a:t>
            </a:r>
          </a:p>
          <a:p>
            <a:r>
              <a:rPr lang="en-GB" sz="1800" noProof="0" dirty="0"/>
              <a:t>There will be </a:t>
            </a:r>
            <a:r>
              <a:rPr lang="en-GB" sz="1800" b="1" noProof="0" dirty="0"/>
              <a:t>very strict measures put in place </a:t>
            </a:r>
            <a:r>
              <a:rPr lang="en-GB" sz="1800" noProof="0" dirty="0"/>
              <a:t>to ensure that: </a:t>
            </a:r>
          </a:p>
          <a:p>
            <a:pPr marL="285750" indent="-285750">
              <a:buFont typeface="Arial" panose="020B0604020202020204" pitchFamily="34" charset="0"/>
              <a:buChar char="•"/>
            </a:pPr>
            <a:r>
              <a:rPr lang="en-GB" sz="1800" noProof="0" dirty="0"/>
              <a:t>Pregnant women do not take Thalidomide […]</a:t>
            </a:r>
          </a:p>
          <a:p>
            <a:pPr marL="285750" indent="-285750">
              <a:buFont typeface="Arial" panose="020B0604020202020204" pitchFamily="34" charset="0"/>
              <a:buChar char="•"/>
            </a:pPr>
            <a:r>
              <a:rPr lang="en-GB" sz="1800" noProof="0" dirty="0"/>
              <a:t>Women do not become pregnant while taking the medicine</a:t>
            </a:r>
          </a:p>
          <a:p>
            <a:pPr marL="285750" indent="-285750">
              <a:buFont typeface="Arial" panose="020B0604020202020204" pitchFamily="34" charset="0"/>
              <a:buChar char="•"/>
            </a:pPr>
            <a:r>
              <a:rPr lang="en-GB" sz="1800" noProof="0" dirty="0"/>
              <a:t>The exposure of unborn children to thalidomide is avoided</a:t>
            </a:r>
          </a:p>
          <a:p>
            <a:r>
              <a:rPr lang="en-GB" sz="1800" noProof="0" dirty="0"/>
              <a:t>The effectiveness of the measures put in place to minimise the risks associated with Thalidomide […] will be evaluated by the CHMP at regular intervals, and may be adapted accordingly. </a:t>
            </a:r>
          </a:p>
        </p:txBody>
      </p:sp>
      <p:sp>
        <p:nvSpPr>
          <p:cNvPr id="28" name="Title 27">
            <a:extLst>
              <a:ext uri="{FF2B5EF4-FFF2-40B4-BE49-F238E27FC236}">
                <a16:creationId xmlns:a16="http://schemas.microsoft.com/office/drawing/2014/main" id="{F6330C42-8CCE-EE6D-AA9B-49542C5882FF}"/>
              </a:ext>
            </a:extLst>
          </p:cNvPr>
          <p:cNvSpPr>
            <a:spLocks noGrp="1"/>
          </p:cNvSpPr>
          <p:nvPr>
            <p:ph type="title"/>
          </p:nvPr>
        </p:nvSpPr>
        <p:spPr/>
        <p:txBody>
          <a:bodyPr/>
          <a:lstStyle/>
          <a:p>
            <a:r>
              <a:rPr lang="en-GB" noProof="0" dirty="0"/>
              <a:t>Pharmacovigilance in Practice</a:t>
            </a:r>
          </a:p>
        </p:txBody>
      </p:sp>
      <p:sp>
        <p:nvSpPr>
          <p:cNvPr id="29" name="Subtitle 28">
            <a:extLst>
              <a:ext uri="{FF2B5EF4-FFF2-40B4-BE49-F238E27FC236}">
                <a16:creationId xmlns:a16="http://schemas.microsoft.com/office/drawing/2014/main" id="{449EA995-B84E-9825-B951-DF588E9AD275}"/>
              </a:ext>
            </a:extLst>
          </p:cNvPr>
          <p:cNvSpPr>
            <a:spLocks noGrp="1"/>
          </p:cNvSpPr>
          <p:nvPr>
            <p:ph type="subTitle" idx="1"/>
          </p:nvPr>
        </p:nvSpPr>
        <p:spPr/>
        <p:txBody>
          <a:bodyPr/>
          <a:lstStyle/>
          <a:p>
            <a:r>
              <a:rPr lang="en-GB" noProof="0" dirty="0"/>
              <a:t>Case study</a:t>
            </a:r>
          </a:p>
        </p:txBody>
      </p:sp>
    </p:spTree>
    <p:custDataLst>
      <p:tags r:id="rId1"/>
    </p:custDataLst>
    <p:extLst>
      <p:ext uri="{BB962C8B-B14F-4D97-AF65-F5344CB8AC3E}">
        <p14:creationId xmlns:p14="http://schemas.microsoft.com/office/powerpoint/2010/main" val="4033075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11506200" cy="503236"/>
          </a:xfrm>
        </p:spPr>
        <p:txBody>
          <a:bodyPr/>
          <a:lstStyle/>
          <a:p>
            <a:pPr marL="0" lvl="0" indent="0">
              <a:buNone/>
            </a:pPr>
            <a:r>
              <a:rPr lang="en-GB" b="1" noProof="0" dirty="0"/>
              <a:t>Career Opportunities in Pharmacovigilance</a:t>
            </a:r>
          </a:p>
        </p:txBody>
      </p:sp>
      <p:sp>
        <p:nvSpPr>
          <p:cNvPr id="3" name="Content Placeholder 2"/>
          <p:cNvSpPr>
            <a:spLocks noGrp="1"/>
          </p:cNvSpPr>
          <p:nvPr>
            <p:ph idx="1"/>
          </p:nvPr>
        </p:nvSpPr>
        <p:spPr/>
        <p:txBody>
          <a:bodyPr/>
          <a:lstStyle/>
          <a:p>
            <a:pPr lvl="0"/>
            <a:r>
              <a:rPr lang="en-GB" b="1" noProof="0" dirty="0"/>
              <a:t>Roles in Pharmacovigilance:</a:t>
            </a:r>
          </a:p>
          <a:p>
            <a:pPr lvl="1"/>
            <a:r>
              <a:rPr lang="en-GB" noProof="0" dirty="0"/>
              <a:t>Drug Safety Specialist</a:t>
            </a:r>
          </a:p>
          <a:p>
            <a:pPr lvl="1"/>
            <a:r>
              <a:rPr lang="en-GB" noProof="0" dirty="0"/>
              <a:t>Signal Detection Analyst</a:t>
            </a:r>
          </a:p>
          <a:p>
            <a:pPr lvl="1"/>
            <a:r>
              <a:rPr lang="en-GB" noProof="0" dirty="0"/>
              <a:t>Medical Reviewer</a:t>
            </a:r>
          </a:p>
          <a:p>
            <a:pPr lvl="1"/>
            <a:r>
              <a:rPr lang="en-GB" noProof="0" dirty="0"/>
              <a:t>Risk Management Lead</a:t>
            </a:r>
          </a:p>
          <a:p>
            <a:pPr lvl="1"/>
            <a:r>
              <a:rPr lang="en-GB" noProof="0" dirty="0"/>
              <a:t>Scientific Writer: Preparing PSURs, RMPs, and manuscripts for publication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11506200" cy="503236"/>
          </a:xfrm>
        </p:spPr>
        <p:txBody>
          <a:bodyPr/>
          <a:lstStyle/>
          <a:p>
            <a:pPr marL="0" lvl="0" indent="0">
              <a:buNone/>
            </a:pPr>
            <a:r>
              <a:rPr lang="en-GB" b="1" noProof="0" dirty="0"/>
              <a:t>Summary</a:t>
            </a:r>
          </a:p>
        </p:txBody>
      </p:sp>
      <p:sp>
        <p:nvSpPr>
          <p:cNvPr id="3" name="Content Placeholder 2"/>
          <p:cNvSpPr>
            <a:spLocks noGrp="1"/>
          </p:cNvSpPr>
          <p:nvPr>
            <p:ph idx="1"/>
          </p:nvPr>
        </p:nvSpPr>
        <p:spPr/>
        <p:txBody>
          <a:bodyPr/>
          <a:lstStyle/>
          <a:p>
            <a:pPr lvl="0"/>
            <a:r>
              <a:rPr lang="en-GB" b="1" noProof="0" dirty="0"/>
              <a:t>Final Thoughts:</a:t>
            </a:r>
          </a:p>
          <a:p>
            <a:pPr lvl="1"/>
            <a:r>
              <a:rPr lang="en-GB" noProof="0" dirty="0"/>
              <a:t>Pharmacovigilance ensures safety monitoring throughout the drug lifecycle.</a:t>
            </a:r>
          </a:p>
          <a:p>
            <a:pPr lvl="1"/>
            <a:r>
              <a:rPr lang="en-GB" noProof="0" dirty="0"/>
              <a:t>Global regulatory frameworks ensure harmonised practices for drug safety.</a:t>
            </a:r>
          </a:p>
          <a:p>
            <a:pPr lvl="1"/>
            <a:r>
              <a:rPr lang="en-GB" noProof="0" dirty="0"/>
              <a:t>Pharmacovigilance is a dynamic and rewarding field for scientists passionate about public health.</a:t>
            </a:r>
          </a:p>
          <a:p>
            <a:pPr lvl="1"/>
            <a:endParaRPr lang="en-GB" noProof="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83249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11506200" cy="503236"/>
          </a:xfrm>
        </p:spPr>
        <p:txBody>
          <a:bodyPr/>
          <a:lstStyle/>
          <a:p>
            <a:pPr marL="0" lvl="0" indent="0">
              <a:buNone/>
            </a:pPr>
            <a:r>
              <a:rPr lang="en-GB" b="1" noProof="0" dirty="0"/>
              <a:t>Objectives of the Presentation</a:t>
            </a:r>
          </a:p>
        </p:txBody>
      </p:sp>
      <p:sp>
        <p:nvSpPr>
          <p:cNvPr id="3" name="Content Placeholder 2"/>
          <p:cNvSpPr>
            <a:spLocks noGrp="1"/>
          </p:cNvSpPr>
          <p:nvPr>
            <p:ph idx="1"/>
          </p:nvPr>
        </p:nvSpPr>
        <p:spPr/>
        <p:txBody>
          <a:bodyPr/>
          <a:lstStyle/>
          <a:p>
            <a:r>
              <a:rPr lang="en-GB" noProof="0" dirty="0"/>
              <a:t>Define pharmacovigilance</a:t>
            </a:r>
          </a:p>
          <a:p>
            <a:r>
              <a:rPr lang="en-GB" noProof="0" dirty="0"/>
              <a:t>Explain its importance in public health and the pharmaceutical industry.</a:t>
            </a:r>
          </a:p>
          <a:p>
            <a:r>
              <a:rPr lang="en-GB" noProof="0" dirty="0"/>
              <a:t>Discuss key concepts such as ADRs, signal detection, and risk management.</a:t>
            </a:r>
          </a:p>
          <a:p>
            <a:r>
              <a:rPr lang="en-GB" noProof="0" dirty="0"/>
              <a:t>Highlight career opportunities, including scientific writing roles in pharmacovigilance.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11506200" cy="503236"/>
          </a:xfrm>
        </p:spPr>
        <p:txBody>
          <a:bodyPr/>
          <a:lstStyle/>
          <a:p>
            <a:pPr marL="0" lvl="0" indent="0">
              <a:buNone/>
            </a:pPr>
            <a:r>
              <a:rPr lang="en-GB" b="1" noProof="0" dirty="0"/>
              <a:t>What is Pharmacovigilance?</a:t>
            </a:r>
          </a:p>
        </p:txBody>
      </p:sp>
      <p:sp>
        <p:nvSpPr>
          <p:cNvPr id="3" name="Content Placeholder 2"/>
          <p:cNvSpPr>
            <a:spLocks noGrp="1"/>
          </p:cNvSpPr>
          <p:nvPr>
            <p:ph idx="1"/>
          </p:nvPr>
        </p:nvSpPr>
        <p:spPr/>
        <p:txBody>
          <a:bodyPr/>
          <a:lstStyle/>
          <a:p>
            <a:pPr lvl="0"/>
            <a:r>
              <a:rPr lang="en-GB" b="1" noProof="0" dirty="0"/>
              <a:t>Definition (WHO):</a:t>
            </a:r>
            <a:br>
              <a:rPr lang="en-GB" noProof="0" dirty="0"/>
            </a:br>
            <a:r>
              <a:rPr lang="en-GB" i="1" noProof="0" dirty="0"/>
              <a:t>“The science and activities relating to the detection, assessment, understanding, and prevention of adverse effects or any other drug-related problem.”</a:t>
            </a:r>
          </a:p>
          <a:p>
            <a:pPr lvl="0">
              <a:spcBef>
                <a:spcPts val="1200"/>
              </a:spcBef>
            </a:pPr>
            <a:r>
              <a:rPr lang="en-GB" b="1" noProof="0" dirty="0"/>
              <a:t>Key Objectives:</a:t>
            </a:r>
          </a:p>
          <a:p>
            <a:pPr lvl="1"/>
            <a:r>
              <a:rPr lang="en-GB" noProof="0" dirty="0"/>
              <a:t>Monitoring the safety of medicines throughout their lifecycle.</a:t>
            </a:r>
          </a:p>
          <a:p>
            <a:pPr lvl="1"/>
            <a:r>
              <a:rPr lang="en-GB" noProof="0" dirty="0"/>
              <a:t>Enhancing patient care and public health by identifying and minimising risks.</a:t>
            </a:r>
          </a:p>
          <a:p>
            <a:pPr lvl="0">
              <a:spcBef>
                <a:spcPts val="1200"/>
              </a:spcBef>
            </a:pPr>
            <a:r>
              <a:rPr lang="en-GB" b="1" noProof="0" dirty="0"/>
              <a:t>Why is pharmacovigilance critical?</a:t>
            </a:r>
          </a:p>
          <a:p>
            <a:pPr lvl="1"/>
            <a:r>
              <a:rPr lang="en-GB" noProof="0" dirty="0"/>
              <a:t>Ensures drugs remain safe after approval for widespread use.</a:t>
            </a:r>
          </a:p>
          <a:p>
            <a:pPr lvl="1"/>
            <a:r>
              <a:rPr lang="en-GB" noProof="0" dirty="0"/>
              <a:t>Helps detect rare or long-term adverse effects not observed in clinical trials.</a:t>
            </a:r>
          </a:p>
          <a:p>
            <a:pPr lvl="1"/>
            <a:r>
              <a:rPr lang="en-GB" noProof="0" dirty="0"/>
              <a:t>Protects public health by identifying safety concerns early.</a:t>
            </a:r>
          </a:p>
          <a:p>
            <a:pPr lvl="1"/>
            <a:r>
              <a:rPr lang="en-GB" noProof="0" dirty="0"/>
              <a:t>Builds trust in pharmaceutical products</a:t>
            </a:r>
          </a:p>
          <a:p>
            <a:pPr marL="357542" lvl="1" indent="0">
              <a:buNone/>
            </a:pPr>
            <a:endParaRPr lang="en-GB" noProof="0" dirty="0">
              <a:highlight>
                <a:srgbClr val="FFFF00"/>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3B026B-17C4-41FB-B1ED-D0D9C39689E3}"/>
              </a:ext>
            </a:extLst>
          </p:cNvPr>
          <p:cNvSpPr>
            <a:spLocks noGrp="1"/>
          </p:cNvSpPr>
          <p:nvPr>
            <p:ph type="title"/>
          </p:nvPr>
        </p:nvSpPr>
        <p:spPr/>
        <p:txBody>
          <a:bodyPr/>
          <a:lstStyle/>
          <a:p>
            <a:endParaRPr lang="en-GB" noProof="0" dirty="0"/>
          </a:p>
        </p:txBody>
      </p:sp>
      <p:pic>
        <p:nvPicPr>
          <p:cNvPr id="10" name="Picture 9">
            <a:extLst>
              <a:ext uri="{FF2B5EF4-FFF2-40B4-BE49-F238E27FC236}">
                <a16:creationId xmlns:a16="http://schemas.microsoft.com/office/drawing/2014/main" id="{17215CD4-4302-4874-AC44-7BCB379074A4}"/>
              </a:ext>
            </a:extLst>
          </p:cNvPr>
          <p:cNvPicPr>
            <a:picLocks noChangeAspect="1"/>
          </p:cNvPicPr>
          <p:nvPr/>
        </p:nvPicPr>
        <p:blipFill>
          <a:blip r:embed="rId3"/>
          <a:stretch>
            <a:fillRect/>
          </a:stretch>
        </p:blipFill>
        <p:spPr>
          <a:xfrm>
            <a:off x="2026763" y="1024542"/>
            <a:ext cx="7484882" cy="5211446"/>
          </a:xfrm>
          <a:prstGeom prst="rect">
            <a:avLst/>
          </a:prstGeom>
        </p:spPr>
      </p:pic>
    </p:spTree>
    <p:extLst>
      <p:ext uri="{BB962C8B-B14F-4D97-AF65-F5344CB8AC3E}">
        <p14:creationId xmlns:p14="http://schemas.microsoft.com/office/powerpoint/2010/main" val="223324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1F47EA-CF80-23FC-6146-5EA26D0C86CC}"/>
              </a:ext>
            </a:extLst>
          </p:cNvPr>
          <p:cNvSpPr>
            <a:spLocks noGrp="1"/>
          </p:cNvSpPr>
          <p:nvPr>
            <p:ph type="body" sz="quarter" idx="13"/>
          </p:nvPr>
        </p:nvSpPr>
        <p:spPr/>
        <p:txBody>
          <a:bodyPr/>
          <a:lstStyle/>
          <a:p>
            <a:r>
              <a:rPr lang="en-GB" noProof="0" dirty="0"/>
              <a:t>IND = Investigational New Drug Application (US), CTA = Clinical Trial Authorisation (EU), MAA = Marketing Authorisation Approval (EU), NDA = New Drug Application (US)</a:t>
            </a:r>
          </a:p>
        </p:txBody>
      </p:sp>
      <p:sp>
        <p:nvSpPr>
          <p:cNvPr id="5" name="Title 4">
            <a:extLst>
              <a:ext uri="{FF2B5EF4-FFF2-40B4-BE49-F238E27FC236}">
                <a16:creationId xmlns:a16="http://schemas.microsoft.com/office/drawing/2014/main" id="{D7DEC090-024E-5639-F9C3-7383C8F0F035}"/>
              </a:ext>
            </a:extLst>
          </p:cNvPr>
          <p:cNvSpPr>
            <a:spLocks noGrp="1"/>
          </p:cNvSpPr>
          <p:nvPr>
            <p:ph type="title"/>
          </p:nvPr>
        </p:nvSpPr>
        <p:spPr/>
        <p:txBody>
          <a:bodyPr/>
          <a:lstStyle/>
          <a:p>
            <a:r>
              <a:rPr lang="en-GB" noProof="0" dirty="0"/>
              <a:t>Drug Development Lifecycle</a:t>
            </a:r>
          </a:p>
        </p:txBody>
      </p:sp>
      <p:sp>
        <p:nvSpPr>
          <p:cNvPr id="6" name="Subtitle 5">
            <a:extLst>
              <a:ext uri="{FF2B5EF4-FFF2-40B4-BE49-F238E27FC236}">
                <a16:creationId xmlns:a16="http://schemas.microsoft.com/office/drawing/2014/main" id="{07BC6753-9D00-EE47-1929-7ACAA1CA3B0D}"/>
              </a:ext>
            </a:extLst>
          </p:cNvPr>
          <p:cNvSpPr>
            <a:spLocks noGrp="1"/>
          </p:cNvSpPr>
          <p:nvPr>
            <p:ph type="subTitle" idx="1"/>
          </p:nvPr>
        </p:nvSpPr>
        <p:spPr>
          <a:xfrm>
            <a:off x="365125" y="698828"/>
            <a:ext cx="11460164" cy="352800"/>
          </a:xfrm>
        </p:spPr>
        <p:txBody>
          <a:bodyPr/>
          <a:lstStyle/>
          <a:p>
            <a:r>
              <a:rPr lang="en-GB" noProof="0" dirty="0"/>
              <a:t>Simplified Overview</a:t>
            </a:r>
          </a:p>
        </p:txBody>
      </p:sp>
      <p:sp>
        <p:nvSpPr>
          <p:cNvPr id="7" name="Arrow: Pentagon 6">
            <a:extLst>
              <a:ext uri="{FF2B5EF4-FFF2-40B4-BE49-F238E27FC236}">
                <a16:creationId xmlns:a16="http://schemas.microsoft.com/office/drawing/2014/main" id="{22AE4B01-7ACA-737E-C5EA-25533549D78B}"/>
              </a:ext>
            </a:extLst>
          </p:cNvPr>
          <p:cNvSpPr/>
          <p:nvPr/>
        </p:nvSpPr>
        <p:spPr bwMode="auto">
          <a:xfrm>
            <a:off x="257961" y="2787550"/>
            <a:ext cx="3020037" cy="1650225"/>
          </a:xfrm>
          <a:prstGeom prst="homePlate">
            <a:avLst/>
          </a:prstGeom>
          <a:solidFill>
            <a:schemeClr val="accent4">
              <a:lumMod val="40000"/>
              <a:lumOff val="60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fontAlgn="auto" hangingPunct="0">
              <a:spcBef>
                <a:spcPts val="300"/>
              </a:spcBef>
              <a:spcAft>
                <a:spcPts val="300"/>
              </a:spcAft>
              <a:buClr>
                <a:schemeClr val="tx2"/>
              </a:buClr>
              <a:buSzPct val="110000"/>
            </a:pPr>
            <a:r>
              <a:rPr lang="en-GB" sz="1600" kern="0" noProof="0" dirty="0">
                <a:solidFill>
                  <a:schemeClr val="tx1"/>
                </a:solidFill>
              </a:rPr>
              <a:t>Drug Discovery</a:t>
            </a:r>
          </a:p>
          <a:p>
            <a:pPr algn="ctr" eaLnBrk="0" fontAlgn="auto" hangingPunct="0">
              <a:spcBef>
                <a:spcPts val="300"/>
              </a:spcBef>
              <a:spcAft>
                <a:spcPts val="300"/>
              </a:spcAft>
              <a:buClr>
                <a:schemeClr val="tx2"/>
              </a:buClr>
              <a:buSzPct val="110000"/>
            </a:pPr>
            <a:endParaRPr lang="en-GB" sz="1600" kern="0" noProof="0" dirty="0">
              <a:solidFill>
                <a:schemeClr val="tx1"/>
              </a:solidFill>
            </a:endParaRPr>
          </a:p>
          <a:p>
            <a:pPr algn="ctr" eaLnBrk="0" fontAlgn="auto" hangingPunct="0">
              <a:spcBef>
                <a:spcPts val="300"/>
              </a:spcBef>
              <a:spcAft>
                <a:spcPts val="300"/>
              </a:spcAft>
              <a:buClr>
                <a:schemeClr val="tx2"/>
              </a:buClr>
              <a:buSzPct val="110000"/>
            </a:pPr>
            <a:r>
              <a:rPr lang="en-GB" sz="1200" kern="0" noProof="0" dirty="0">
                <a:solidFill>
                  <a:schemeClr val="tx1"/>
                </a:solidFill>
              </a:rPr>
              <a:t>ID of drug target, drug candidate selection and lead optimisation</a:t>
            </a:r>
          </a:p>
        </p:txBody>
      </p:sp>
      <p:sp>
        <p:nvSpPr>
          <p:cNvPr id="8" name="Arrow: Chevron 7">
            <a:extLst>
              <a:ext uri="{FF2B5EF4-FFF2-40B4-BE49-F238E27FC236}">
                <a16:creationId xmlns:a16="http://schemas.microsoft.com/office/drawing/2014/main" id="{0B69B2F4-0ADF-642D-6B46-D4CD604D62A9}"/>
              </a:ext>
            </a:extLst>
          </p:cNvPr>
          <p:cNvSpPr/>
          <p:nvPr/>
        </p:nvSpPr>
        <p:spPr bwMode="auto">
          <a:xfrm>
            <a:off x="2642533" y="2787550"/>
            <a:ext cx="3154260" cy="1650225"/>
          </a:xfrm>
          <a:prstGeom prst="chevron">
            <a:avLst/>
          </a:prstGeom>
          <a:solidFill>
            <a:schemeClr val="accent3">
              <a:lumMod val="40000"/>
              <a:lumOff val="60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eaLnBrk="0" fontAlgn="auto" hangingPunct="0">
              <a:spcBef>
                <a:spcPts val="300"/>
              </a:spcBef>
              <a:spcAft>
                <a:spcPts val="300"/>
              </a:spcAft>
              <a:buClr>
                <a:schemeClr val="tx2"/>
              </a:buClr>
              <a:buSzPct val="110000"/>
            </a:pPr>
            <a:r>
              <a:rPr lang="en-GB" sz="1600" kern="0" noProof="0" dirty="0">
                <a:solidFill>
                  <a:schemeClr val="tx1"/>
                </a:solidFill>
              </a:rPr>
              <a:t>Preclinical</a:t>
            </a:r>
          </a:p>
          <a:p>
            <a:pPr algn="l" eaLnBrk="0" fontAlgn="auto" hangingPunct="0">
              <a:spcBef>
                <a:spcPts val="300"/>
              </a:spcBef>
              <a:spcAft>
                <a:spcPts val="300"/>
              </a:spcAft>
              <a:buClr>
                <a:schemeClr val="tx2"/>
              </a:buClr>
              <a:buSzPct val="110000"/>
            </a:pPr>
            <a:endParaRPr lang="en-GB" sz="1600" kern="0" noProof="0" dirty="0">
              <a:solidFill>
                <a:schemeClr val="tx1"/>
              </a:solidFill>
            </a:endParaRPr>
          </a:p>
          <a:p>
            <a:pPr algn="l" eaLnBrk="0" fontAlgn="auto" hangingPunct="0">
              <a:spcBef>
                <a:spcPts val="300"/>
              </a:spcBef>
              <a:spcAft>
                <a:spcPts val="300"/>
              </a:spcAft>
              <a:buClr>
                <a:schemeClr val="tx2"/>
              </a:buClr>
              <a:buSzPct val="110000"/>
            </a:pPr>
            <a:r>
              <a:rPr lang="en-GB" sz="1200" kern="0" noProof="0" dirty="0">
                <a:solidFill>
                  <a:schemeClr val="tx1"/>
                </a:solidFill>
              </a:rPr>
              <a:t>Single &amp; Repeat Dose Toxicity, Safety Pharmacology, </a:t>
            </a:r>
            <a:r>
              <a:rPr lang="en-GB" sz="1200" kern="0" noProof="0" dirty="0" err="1">
                <a:solidFill>
                  <a:schemeClr val="tx1"/>
                </a:solidFill>
              </a:rPr>
              <a:t>Reprotox</a:t>
            </a:r>
            <a:r>
              <a:rPr lang="en-GB" sz="1200" kern="0" noProof="0" dirty="0">
                <a:solidFill>
                  <a:schemeClr val="tx1"/>
                </a:solidFill>
              </a:rPr>
              <a:t>, </a:t>
            </a:r>
            <a:r>
              <a:rPr lang="en-GB" sz="1200" kern="0" noProof="0" dirty="0" err="1">
                <a:solidFill>
                  <a:schemeClr val="tx1"/>
                </a:solidFill>
              </a:rPr>
              <a:t>Genotox</a:t>
            </a:r>
            <a:r>
              <a:rPr lang="en-GB" sz="1200" kern="0" noProof="0" dirty="0">
                <a:solidFill>
                  <a:schemeClr val="tx1"/>
                </a:solidFill>
              </a:rPr>
              <a:t> </a:t>
            </a:r>
          </a:p>
        </p:txBody>
      </p:sp>
      <p:sp>
        <p:nvSpPr>
          <p:cNvPr id="10" name="Arrow: Chevron 9">
            <a:extLst>
              <a:ext uri="{FF2B5EF4-FFF2-40B4-BE49-F238E27FC236}">
                <a16:creationId xmlns:a16="http://schemas.microsoft.com/office/drawing/2014/main" id="{4127AF96-C392-4A32-D301-E126AB8059A2}"/>
              </a:ext>
            </a:extLst>
          </p:cNvPr>
          <p:cNvSpPr/>
          <p:nvPr/>
        </p:nvSpPr>
        <p:spPr bwMode="auto">
          <a:xfrm>
            <a:off x="5187587" y="2787549"/>
            <a:ext cx="3798814" cy="1650225"/>
          </a:xfrm>
          <a:prstGeom prst="chevron">
            <a:avLst/>
          </a:prstGeom>
          <a:solidFill>
            <a:schemeClr val="accent5">
              <a:lumMod val="40000"/>
              <a:lumOff val="60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eaLnBrk="0" fontAlgn="auto" hangingPunct="0">
              <a:spcBef>
                <a:spcPts val="300"/>
              </a:spcBef>
              <a:spcAft>
                <a:spcPts val="300"/>
              </a:spcAft>
              <a:buClr>
                <a:schemeClr val="tx2"/>
              </a:buClr>
              <a:buSzPct val="110000"/>
            </a:pPr>
            <a:r>
              <a:rPr lang="en-GB" sz="1600" kern="0" noProof="0" dirty="0">
                <a:solidFill>
                  <a:schemeClr val="tx1"/>
                </a:solidFill>
              </a:rPr>
              <a:t>Clinical Development</a:t>
            </a:r>
          </a:p>
          <a:p>
            <a:pPr algn="l" eaLnBrk="0" fontAlgn="auto" hangingPunct="0">
              <a:spcBef>
                <a:spcPts val="300"/>
              </a:spcBef>
              <a:spcAft>
                <a:spcPts val="300"/>
              </a:spcAft>
              <a:buClr>
                <a:schemeClr val="tx2"/>
              </a:buClr>
              <a:buSzPct val="110000"/>
            </a:pPr>
            <a:endParaRPr lang="en-GB" sz="1600" kern="0" noProof="0" dirty="0">
              <a:solidFill>
                <a:schemeClr val="tx1"/>
              </a:solidFill>
            </a:endParaRPr>
          </a:p>
          <a:p>
            <a:pPr algn="l" eaLnBrk="0" fontAlgn="auto" hangingPunct="0">
              <a:spcBef>
                <a:spcPts val="300"/>
              </a:spcBef>
              <a:spcAft>
                <a:spcPts val="300"/>
              </a:spcAft>
              <a:buClr>
                <a:schemeClr val="tx2"/>
              </a:buClr>
              <a:buSzPct val="110000"/>
            </a:pPr>
            <a:r>
              <a:rPr lang="en-GB" sz="1200" kern="0" noProof="0" dirty="0">
                <a:solidFill>
                  <a:schemeClr val="tx1"/>
                </a:solidFill>
              </a:rPr>
              <a:t>Phase 1(FTIH, Safety, PK)</a:t>
            </a:r>
          </a:p>
          <a:p>
            <a:pPr algn="l" eaLnBrk="0" fontAlgn="auto" hangingPunct="0">
              <a:spcBef>
                <a:spcPts val="300"/>
              </a:spcBef>
              <a:spcAft>
                <a:spcPts val="300"/>
              </a:spcAft>
              <a:buClr>
                <a:schemeClr val="tx2"/>
              </a:buClr>
              <a:buSzPct val="110000"/>
            </a:pPr>
            <a:r>
              <a:rPr lang="en-GB" sz="1200" kern="0" noProof="0" dirty="0">
                <a:solidFill>
                  <a:schemeClr val="tx1"/>
                </a:solidFill>
              </a:rPr>
              <a:t>Phase 2 (Exploratory efficacy and safety)</a:t>
            </a:r>
          </a:p>
          <a:p>
            <a:pPr algn="l" eaLnBrk="0" fontAlgn="auto" hangingPunct="0">
              <a:spcBef>
                <a:spcPts val="300"/>
              </a:spcBef>
              <a:spcAft>
                <a:spcPts val="300"/>
              </a:spcAft>
              <a:buClr>
                <a:schemeClr val="tx2"/>
              </a:buClr>
              <a:buSzPct val="110000"/>
            </a:pPr>
            <a:r>
              <a:rPr lang="en-GB" sz="1200" kern="0" noProof="0" dirty="0">
                <a:solidFill>
                  <a:schemeClr val="tx1"/>
                </a:solidFill>
              </a:rPr>
              <a:t>Phase 3 (Confirmatory)</a:t>
            </a:r>
          </a:p>
        </p:txBody>
      </p:sp>
      <p:sp>
        <p:nvSpPr>
          <p:cNvPr id="12" name="Arrow: Chevron 11">
            <a:extLst>
              <a:ext uri="{FF2B5EF4-FFF2-40B4-BE49-F238E27FC236}">
                <a16:creationId xmlns:a16="http://schemas.microsoft.com/office/drawing/2014/main" id="{3EC696F7-9147-60E7-2DCB-83C63BA9087E}"/>
              </a:ext>
            </a:extLst>
          </p:cNvPr>
          <p:cNvSpPr/>
          <p:nvPr/>
        </p:nvSpPr>
        <p:spPr bwMode="auto">
          <a:xfrm>
            <a:off x="8341847" y="2787549"/>
            <a:ext cx="3189608" cy="1650225"/>
          </a:xfrm>
          <a:prstGeom prst="chevron">
            <a:avLst/>
          </a:prstGeom>
          <a:solidFill>
            <a:schemeClr val="accent5">
              <a:lumMod val="7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eaLnBrk="0" fontAlgn="auto" hangingPunct="0">
              <a:spcBef>
                <a:spcPts val="300"/>
              </a:spcBef>
              <a:spcAft>
                <a:spcPts val="300"/>
              </a:spcAft>
              <a:buClr>
                <a:schemeClr val="tx2"/>
              </a:buClr>
              <a:buSzPct val="110000"/>
            </a:pPr>
            <a:r>
              <a:rPr lang="en-GB" sz="1600" kern="0" noProof="0" dirty="0">
                <a:solidFill>
                  <a:schemeClr val="tx1"/>
                </a:solidFill>
              </a:rPr>
              <a:t>Marketed and Phase IV  Development</a:t>
            </a:r>
          </a:p>
        </p:txBody>
      </p:sp>
      <p:cxnSp>
        <p:nvCxnSpPr>
          <p:cNvPr id="15" name="Straight Connector 14">
            <a:extLst>
              <a:ext uri="{FF2B5EF4-FFF2-40B4-BE49-F238E27FC236}">
                <a16:creationId xmlns:a16="http://schemas.microsoft.com/office/drawing/2014/main" id="{9DB990B6-FE20-D31C-9A8F-CBB196752C1E}"/>
              </a:ext>
            </a:extLst>
          </p:cNvPr>
          <p:cNvCxnSpPr/>
          <p:nvPr/>
        </p:nvCxnSpPr>
        <p:spPr>
          <a:xfrm>
            <a:off x="5041783" y="1837189"/>
            <a:ext cx="0" cy="924267"/>
          </a:xfrm>
          <a:prstGeom prst="line">
            <a:avLst/>
          </a:prstGeom>
          <a:ln w="190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699B90B-A578-FE05-0B88-FAF50A7B6D3E}"/>
              </a:ext>
            </a:extLst>
          </p:cNvPr>
          <p:cNvCxnSpPr/>
          <p:nvPr/>
        </p:nvCxnSpPr>
        <p:spPr>
          <a:xfrm>
            <a:off x="8541391" y="1837188"/>
            <a:ext cx="0" cy="924267"/>
          </a:xfrm>
          <a:prstGeom prst="line">
            <a:avLst/>
          </a:prstGeom>
          <a:ln w="190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D03AAF4-F254-3593-F6E1-0E5F9383DAC2}"/>
              </a:ext>
            </a:extLst>
          </p:cNvPr>
          <p:cNvSpPr txBox="1"/>
          <p:nvPr/>
        </p:nvSpPr>
        <p:spPr>
          <a:xfrm>
            <a:off x="4584583" y="1537358"/>
            <a:ext cx="914400" cy="914400"/>
          </a:xfrm>
          <a:prstGeom prst="rect">
            <a:avLst/>
          </a:prstGeom>
          <a:noFill/>
        </p:spPr>
        <p:txBody>
          <a:bodyPr wrap="none" lIns="36000" tIns="36000" rIns="36000" bIns="36000" rtlCol="0">
            <a:noAutofit/>
          </a:bodyPr>
          <a:lstStyle/>
          <a:p>
            <a:pPr algn="l">
              <a:spcBef>
                <a:spcPts val="300"/>
              </a:spcBef>
              <a:spcAft>
                <a:spcPts val="300"/>
              </a:spcAft>
              <a:buClr>
                <a:schemeClr val="tx2"/>
              </a:buClr>
              <a:buSzPct val="110000"/>
            </a:pPr>
            <a:r>
              <a:rPr lang="en-GB" sz="1600" noProof="0" dirty="0"/>
              <a:t>IND, CTA</a:t>
            </a:r>
          </a:p>
        </p:txBody>
      </p:sp>
      <p:sp>
        <p:nvSpPr>
          <p:cNvPr id="18" name="TextBox 17">
            <a:extLst>
              <a:ext uri="{FF2B5EF4-FFF2-40B4-BE49-F238E27FC236}">
                <a16:creationId xmlns:a16="http://schemas.microsoft.com/office/drawing/2014/main" id="{5CC44793-65F5-26AF-7E79-C11001782A9C}"/>
              </a:ext>
            </a:extLst>
          </p:cNvPr>
          <p:cNvSpPr txBox="1"/>
          <p:nvPr/>
        </p:nvSpPr>
        <p:spPr>
          <a:xfrm>
            <a:off x="8043120" y="1531142"/>
            <a:ext cx="914400" cy="914400"/>
          </a:xfrm>
          <a:prstGeom prst="rect">
            <a:avLst/>
          </a:prstGeom>
          <a:noFill/>
        </p:spPr>
        <p:txBody>
          <a:bodyPr wrap="none" lIns="36000" tIns="36000" rIns="36000" bIns="36000" rtlCol="0">
            <a:noAutofit/>
          </a:bodyPr>
          <a:lstStyle/>
          <a:p>
            <a:pPr algn="l">
              <a:spcBef>
                <a:spcPts val="300"/>
              </a:spcBef>
              <a:spcAft>
                <a:spcPts val="300"/>
              </a:spcAft>
              <a:buClr>
                <a:schemeClr val="tx2"/>
              </a:buClr>
              <a:buSzPct val="110000"/>
            </a:pPr>
            <a:r>
              <a:rPr lang="en-GB" sz="1600" noProof="0" dirty="0"/>
              <a:t>NDA, MAA</a:t>
            </a:r>
          </a:p>
        </p:txBody>
      </p:sp>
      <p:sp>
        <p:nvSpPr>
          <p:cNvPr id="21" name="TextBox 20">
            <a:extLst>
              <a:ext uri="{FF2B5EF4-FFF2-40B4-BE49-F238E27FC236}">
                <a16:creationId xmlns:a16="http://schemas.microsoft.com/office/drawing/2014/main" id="{DC1C67CF-9254-9947-E8FB-65AC342315EF}"/>
              </a:ext>
            </a:extLst>
          </p:cNvPr>
          <p:cNvSpPr txBox="1"/>
          <p:nvPr/>
        </p:nvSpPr>
        <p:spPr>
          <a:xfrm>
            <a:off x="6916721" y="5082750"/>
            <a:ext cx="914400" cy="914400"/>
          </a:xfrm>
          <a:prstGeom prst="rect">
            <a:avLst/>
          </a:prstGeom>
          <a:noFill/>
        </p:spPr>
        <p:txBody>
          <a:bodyPr wrap="none" lIns="36000" tIns="36000" rIns="36000" bIns="36000" rtlCol="0">
            <a:noAutofit/>
          </a:bodyPr>
          <a:lstStyle/>
          <a:p>
            <a:pPr algn="l">
              <a:spcBef>
                <a:spcPts val="300"/>
              </a:spcBef>
              <a:spcAft>
                <a:spcPts val="300"/>
              </a:spcAft>
              <a:buClr>
                <a:schemeClr val="tx2"/>
              </a:buClr>
              <a:buSzPct val="110000"/>
            </a:pPr>
            <a:r>
              <a:rPr lang="en-GB" sz="1600" noProof="0" dirty="0">
                <a:solidFill>
                  <a:srgbClr val="FF0000"/>
                </a:solidFill>
              </a:rPr>
              <a:t>Clinical Safety and Pharmacovigilance</a:t>
            </a:r>
          </a:p>
        </p:txBody>
      </p:sp>
      <p:sp>
        <p:nvSpPr>
          <p:cNvPr id="22" name="Oval 21">
            <a:extLst>
              <a:ext uri="{FF2B5EF4-FFF2-40B4-BE49-F238E27FC236}">
                <a16:creationId xmlns:a16="http://schemas.microsoft.com/office/drawing/2014/main" id="{AE1C776C-E284-738C-0CD1-59EC8B3A70ED}"/>
              </a:ext>
            </a:extLst>
          </p:cNvPr>
          <p:cNvSpPr/>
          <p:nvPr/>
        </p:nvSpPr>
        <p:spPr bwMode="auto">
          <a:xfrm>
            <a:off x="5259899" y="2265028"/>
            <a:ext cx="6409187" cy="2817722"/>
          </a:xfrm>
          <a:prstGeom prst="ellipse">
            <a:avLst/>
          </a:prstGeom>
          <a:noFill/>
          <a:ln w="57150">
            <a:solidFill>
              <a:schemeClr val="accent6"/>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eaLnBrk="0" fontAlgn="auto" hangingPunct="0">
              <a:spcBef>
                <a:spcPts val="300"/>
              </a:spcBef>
              <a:spcAft>
                <a:spcPts val="300"/>
              </a:spcAft>
              <a:buClr>
                <a:schemeClr val="tx2"/>
              </a:buClr>
              <a:buSzPct val="110000"/>
            </a:pPr>
            <a:endParaRPr lang="en-GB" sz="1600" kern="0" noProof="0" dirty="0">
              <a:solidFill>
                <a:schemeClr val="tx1"/>
              </a:solidFill>
            </a:endParaRPr>
          </a:p>
        </p:txBody>
      </p:sp>
      <p:sp>
        <p:nvSpPr>
          <p:cNvPr id="11" name="Text Placeholder 3">
            <a:extLst>
              <a:ext uri="{FF2B5EF4-FFF2-40B4-BE49-F238E27FC236}">
                <a16:creationId xmlns:a16="http://schemas.microsoft.com/office/drawing/2014/main" id="{4A57339E-7E84-9EC1-A196-A7A631C8D90C}"/>
              </a:ext>
            </a:extLst>
          </p:cNvPr>
          <p:cNvSpPr txBox="1">
            <a:spLocks/>
          </p:cNvSpPr>
          <p:nvPr/>
        </p:nvSpPr>
        <p:spPr>
          <a:xfrm>
            <a:off x="365125" y="6068025"/>
            <a:ext cx="11460164" cy="298800"/>
          </a:xfrm>
          <a:prstGeom prst="rect">
            <a:avLst/>
          </a:prstGeom>
        </p:spPr>
        <p:txBody>
          <a:bodyPr vert="horz" lIns="0" tIns="0" rIns="0" bIns="0" rtlCol="0" anchor="b">
            <a:noAutofit/>
          </a:bodyPr>
          <a:lstStyle>
            <a:lvl1pPr marL="0" indent="0" algn="l" defTabSz="1219170" rtl="0" eaLnBrk="1" latinLnBrk="0" hangingPunct="1">
              <a:spcBef>
                <a:spcPts val="300"/>
              </a:spcBef>
              <a:spcAft>
                <a:spcPts val="300"/>
              </a:spcAft>
              <a:buClr>
                <a:schemeClr val="tx2"/>
              </a:buClr>
              <a:buSzPct val="110000"/>
              <a:buFont typeface="Arial" panose="020B0604020202020204" pitchFamily="34" charset="0"/>
              <a:buNone/>
              <a:defRPr sz="800" kern="1200">
                <a:solidFill>
                  <a:schemeClr val="tx1"/>
                </a:solidFill>
                <a:latin typeface="+mn-lt"/>
                <a:ea typeface="+mn-ea"/>
                <a:cs typeface="+mn-cs"/>
              </a:defRPr>
            </a:lvl1pPr>
            <a:lvl2pPr marL="357542" indent="0" algn="l" defTabSz="1219170" rtl="0" eaLnBrk="1" latinLnBrk="0" hangingPunct="1">
              <a:spcBef>
                <a:spcPts val="300"/>
              </a:spcBef>
              <a:spcAft>
                <a:spcPts val="300"/>
              </a:spcAft>
              <a:buClr>
                <a:schemeClr val="tx1"/>
              </a:buClr>
              <a:buFont typeface="Arial" panose="020B0604020202020204" pitchFamily="34" charset="0"/>
              <a:buNone/>
              <a:defRPr sz="1000" kern="1200">
                <a:solidFill>
                  <a:schemeClr val="tx1"/>
                </a:solidFill>
                <a:latin typeface="+mn-lt"/>
                <a:ea typeface="+mn-ea"/>
                <a:cs typeface="+mn-cs"/>
              </a:defRPr>
            </a:lvl2pPr>
            <a:lvl3pPr marL="719982" indent="0" algn="l" defTabSz="1219170" rtl="0" eaLnBrk="1" latinLnBrk="0" hangingPunct="1">
              <a:spcBef>
                <a:spcPts val="300"/>
              </a:spcBef>
              <a:spcAft>
                <a:spcPts val="300"/>
              </a:spcAft>
              <a:buClr>
                <a:schemeClr val="tx1"/>
              </a:buClr>
              <a:buFont typeface="Arial" panose="020B0604020202020204" pitchFamily="34" charset="0"/>
              <a:buNone/>
              <a:defRPr sz="1000" kern="1200">
                <a:solidFill>
                  <a:schemeClr val="tx1"/>
                </a:solidFill>
                <a:latin typeface="+mn-lt"/>
                <a:ea typeface="+mn-ea"/>
                <a:cs typeface="+mn-cs"/>
              </a:defRPr>
            </a:lvl3pPr>
            <a:lvl4pPr marL="1081424" indent="0" algn="l" defTabSz="1219170" rtl="0" eaLnBrk="1" latinLnBrk="0" hangingPunct="1">
              <a:spcBef>
                <a:spcPts val="300"/>
              </a:spcBef>
              <a:spcAft>
                <a:spcPts val="300"/>
              </a:spcAft>
              <a:buClr>
                <a:schemeClr val="tx1"/>
              </a:buClr>
              <a:buFont typeface="Arial" panose="020B0604020202020204" pitchFamily="34" charset="0"/>
              <a:buNone/>
              <a:defRPr sz="1000" kern="1200">
                <a:solidFill>
                  <a:schemeClr val="tx1"/>
                </a:solidFill>
                <a:latin typeface="+mn-lt"/>
                <a:ea typeface="+mn-ea"/>
                <a:cs typeface="+mn-cs"/>
              </a:defRPr>
            </a:lvl4pPr>
            <a:lvl5pPr marL="1439964" indent="0" algn="l" defTabSz="1219170" rtl="0" eaLnBrk="1" latinLnBrk="0" hangingPunct="1">
              <a:spcBef>
                <a:spcPts val="300"/>
              </a:spcBef>
              <a:spcAft>
                <a:spcPts val="300"/>
              </a:spcAft>
              <a:buClr>
                <a:schemeClr val="tx1"/>
              </a:buClr>
              <a:buFont typeface="Arial" panose="020B0604020202020204" pitchFamily="34" charset="0"/>
              <a:buNone/>
              <a:defRPr sz="1000" b="0" kern="1200">
                <a:solidFill>
                  <a:schemeClr val="tx1"/>
                </a:solidFill>
                <a:latin typeface="+mn-lt"/>
                <a:ea typeface="+mn-ea"/>
                <a:cs typeface="+mn-cs"/>
              </a:defRPr>
            </a:lvl5pPr>
            <a:lvl6pPr marL="2159946" indent="-359991" algn="l" defTabSz="1219170" rtl="0" eaLnBrk="1" latinLnBrk="0" hangingPunct="1">
              <a:spcBef>
                <a:spcPts val="300"/>
              </a:spcBef>
              <a:spcAft>
                <a:spcPts val="300"/>
              </a:spcAft>
              <a:buClr>
                <a:schemeClr val="tx1"/>
              </a:buClr>
              <a:buFont typeface="Arial" panose="020B0604020202020204" pitchFamily="34" charset="0"/>
              <a:buChar char="­"/>
              <a:defRPr sz="1200" kern="1200">
                <a:solidFill>
                  <a:schemeClr val="tx1"/>
                </a:solidFill>
                <a:latin typeface="+mn-lt"/>
                <a:ea typeface="+mn-ea"/>
                <a:cs typeface="+mn-cs"/>
              </a:defRPr>
            </a:lvl6pPr>
            <a:lvl7pPr marL="2399940" indent="-359991" algn="l" defTabSz="1219170" rtl="0" eaLnBrk="1" latinLnBrk="0" hangingPunct="1">
              <a:spcBef>
                <a:spcPts val="300"/>
              </a:spcBef>
              <a:spcAft>
                <a:spcPts val="300"/>
              </a:spcAft>
              <a:buClr>
                <a:schemeClr val="tx1"/>
              </a:buClr>
              <a:buFont typeface="Arial" panose="020B0604020202020204" pitchFamily="34" charset="0"/>
              <a:buChar char="­"/>
              <a:defRPr sz="1200" kern="1200">
                <a:solidFill>
                  <a:schemeClr val="tx1"/>
                </a:solidFill>
                <a:latin typeface="+mn-lt"/>
                <a:ea typeface="+mn-ea"/>
                <a:cs typeface="+mn-cs"/>
              </a:defRPr>
            </a:lvl7pPr>
            <a:lvl8pPr marL="2759931" indent="-359991" algn="l" defTabSz="1219170" rtl="0" eaLnBrk="1" latinLnBrk="0" hangingPunct="1">
              <a:spcBef>
                <a:spcPts val="300"/>
              </a:spcBef>
              <a:spcAft>
                <a:spcPts val="300"/>
              </a:spcAft>
              <a:buClr>
                <a:schemeClr val="tx1"/>
              </a:buClr>
              <a:buFont typeface="Arial" panose="020B0604020202020204" pitchFamily="34" charset="0"/>
              <a:buChar char="­"/>
              <a:defRPr sz="1200" kern="1200">
                <a:solidFill>
                  <a:schemeClr val="tx1"/>
                </a:solidFill>
                <a:latin typeface="+mn-lt"/>
                <a:ea typeface="+mn-ea"/>
                <a:cs typeface="+mn-cs"/>
              </a:defRPr>
            </a:lvl8pPr>
            <a:lvl9pPr marL="3119922" indent="-359991" algn="l" defTabSz="1219170" rtl="0" eaLnBrk="1" latinLnBrk="0" hangingPunct="1">
              <a:spcBef>
                <a:spcPts val="300"/>
              </a:spcBef>
              <a:spcAft>
                <a:spcPts val="300"/>
              </a:spcAft>
              <a:buClr>
                <a:schemeClr val="tx1"/>
              </a:buClr>
              <a:buFont typeface="Arial" panose="020B0604020202020204" pitchFamily="34" charset="0"/>
              <a:buChar char="­"/>
              <a:defRPr sz="1200" kern="1200">
                <a:solidFill>
                  <a:schemeClr val="tx1"/>
                </a:solidFill>
                <a:latin typeface="+mn-lt"/>
                <a:ea typeface="+mn-ea"/>
                <a:cs typeface="+mn-cs"/>
              </a:defRPr>
            </a:lvl9pPr>
          </a:lstStyle>
          <a:p>
            <a:r>
              <a:rPr lang="en-GB" noProof="0" dirty="0"/>
              <a:t>Source: Slide curtesy of Dr Ian Wood.</a:t>
            </a:r>
          </a:p>
        </p:txBody>
      </p:sp>
    </p:spTree>
    <p:extLst>
      <p:ext uri="{BB962C8B-B14F-4D97-AF65-F5344CB8AC3E}">
        <p14:creationId xmlns:p14="http://schemas.microsoft.com/office/powerpoint/2010/main" val="379332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CAD21A-6759-156D-2CE0-F4B9C01BFD08}"/>
              </a:ext>
            </a:extLst>
          </p:cNvPr>
          <p:cNvSpPr>
            <a:spLocks noGrp="1"/>
          </p:cNvSpPr>
          <p:nvPr>
            <p:ph type="title"/>
          </p:nvPr>
        </p:nvSpPr>
        <p:spPr>
          <a:xfrm>
            <a:off x="365125" y="494173"/>
            <a:ext cx="11460163" cy="430887"/>
          </a:xfrm>
        </p:spPr>
        <p:txBody>
          <a:bodyPr/>
          <a:lstStyle/>
          <a:p>
            <a:r>
              <a:rPr lang="en-GB" noProof="0" dirty="0"/>
              <a:t>Pharmacovigilance  - Why is vigilance needed when a medicine enters the market ?</a:t>
            </a:r>
          </a:p>
        </p:txBody>
      </p:sp>
      <p:sp>
        <p:nvSpPr>
          <p:cNvPr id="8" name="Arrow: Chevron 7">
            <a:extLst>
              <a:ext uri="{FF2B5EF4-FFF2-40B4-BE49-F238E27FC236}">
                <a16:creationId xmlns:a16="http://schemas.microsoft.com/office/drawing/2014/main" id="{8BA35989-84FB-13FA-57AC-B928ABB61DE5}"/>
              </a:ext>
            </a:extLst>
          </p:cNvPr>
          <p:cNvSpPr/>
          <p:nvPr/>
        </p:nvSpPr>
        <p:spPr bwMode="auto">
          <a:xfrm>
            <a:off x="1629197" y="1632730"/>
            <a:ext cx="3798814" cy="1650225"/>
          </a:xfrm>
          <a:prstGeom prst="chevron">
            <a:avLst/>
          </a:prstGeom>
          <a:solidFill>
            <a:schemeClr val="accent5">
              <a:lumMod val="40000"/>
              <a:lumOff val="60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eaLnBrk="0" fontAlgn="auto" hangingPunct="0">
              <a:spcBef>
                <a:spcPts val="300"/>
              </a:spcBef>
              <a:spcAft>
                <a:spcPts val="300"/>
              </a:spcAft>
              <a:buClr>
                <a:schemeClr val="tx2"/>
              </a:buClr>
              <a:buSzPct val="110000"/>
            </a:pPr>
            <a:r>
              <a:rPr lang="en-GB" sz="1600" kern="0" noProof="0" dirty="0">
                <a:solidFill>
                  <a:schemeClr val="tx1"/>
                </a:solidFill>
              </a:rPr>
              <a:t>Clinical Development</a:t>
            </a:r>
          </a:p>
          <a:p>
            <a:pPr algn="l" eaLnBrk="0" fontAlgn="auto" hangingPunct="0">
              <a:spcBef>
                <a:spcPts val="300"/>
              </a:spcBef>
              <a:spcAft>
                <a:spcPts val="300"/>
              </a:spcAft>
              <a:buClr>
                <a:schemeClr val="tx2"/>
              </a:buClr>
              <a:buSzPct val="110000"/>
            </a:pPr>
            <a:endParaRPr lang="en-GB" sz="1600" kern="0" noProof="0" dirty="0">
              <a:solidFill>
                <a:schemeClr val="tx1"/>
              </a:solidFill>
            </a:endParaRPr>
          </a:p>
          <a:p>
            <a:pPr algn="l" eaLnBrk="0" fontAlgn="auto" hangingPunct="0">
              <a:spcBef>
                <a:spcPts val="300"/>
              </a:spcBef>
              <a:spcAft>
                <a:spcPts val="300"/>
              </a:spcAft>
              <a:buClr>
                <a:schemeClr val="tx2"/>
              </a:buClr>
              <a:buSzPct val="110000"/>
            </a:pPr>
            <a:r>
              <a:rPr lang="en-GB" sz="1200" kern="0" noProof="0" dirty="0">
                <a:solidFill>
                  <a:schemeClr val="tx1"/>
                </a:solidFill>
              </a:rPr>
              <a:t>Phase 1(FTIH, Safety, PK)</a:t>
            </a:r>
          </a:p>
          <a:p>
            <a:pPr algn="l" eaLnBrk="0" fontAlgn="auto" hangingPunct="0">
              <a:spcBef>
                <a:spcPts val="300"/>
              </a:spcBef>
              <a:spcAft>
                <a:spcPts val="300"/>
              </a:spcAft>
              <a:buClr>
                <a:schemeClr val="tx2"/>
              </a:buClr>
              <a:buSzPct val="110000"/>
            </a:pPr>
            <a:r>
              <a:rPr lang="en-GB" sz="1200" kern="0" noProof="0" dirty="0">
                <a:solidFill>
                  <a:schemeClr val="tx1"/>
                </a:solidFill>
              </a:rPr>
              <a:t>Phase 2 (Exploratory efficacy and safety)</a:t>
            </a:r>
          </a:p>
          <a:p>
            <a:pPr algn="l" eaLnBrk="0" fontAlgn="auto" hangingPunct="0">
              <a:spcBef>
                <a:spcPts val="300"/>
              </a:spcBef>
              <a:spcAft>
                <a:spcPts val="300"/>
              </a:spcAft>
              <a:buClr>
                <a:schemeClr val="tx2"/>
              </a:buClr>
              <a:buSzPct val="110000"/>
            </a:pPr>
            <a:r>
              <a:rPr lang="en-GB" sz="1200" kern="0" noProof="0" dirty="0">
                <a:solidFill>
                  <a:schemeClr val="tx1"/>
                </a:solidFill>
              </a:rPr>
              <a:t>Phase 3 (Confirmatory)</a:t>
            </a:r>
          </a:p>
        </p:txBody>
      </p:sp>
      <p:sp>
        <p:nvSpPr>
          <p:cNvPr id="9" name="Arrow: Chevron 8">
            <a:extLst>
              <a:ext uri="{FF2B5EF4-FFF2-40B4-BE49-F238E27FC236}">
                <a16:creationId xmlns:a16="http://schemas.microsoft.com/office/drawing/2014/main" id="{6DC7964E-C93F-8BC4-8D0C-DAE5F14A23FC}"/>
              </a:ext>
            </a:extLst>
          </p:cNvPr>
          <p:cNvSpPr/>
          <p:nvPr/>
        </p:nvSpPr>
        <p:spPr bwMode="auto">
          <a:xfrm>
            <a:off x="6317148" y="1616615"/>
            <a:ext cx="3189608" cy="1650225"/>
          </a:xfrm>
          <a:prstGeom prst="chevron">
            <a:avLst/>
          </a:prstGeom>
          <a:solidFill>
            <a:schemeClr val="accent5">
              <a:lumMod val="7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eaLnBrk="0" fontAlgn="auto" hangingPunct="0">
              <a:spcBef>
                <a:spcPts val="300"/>
              </a:spcBef>
              <a:spcAft>
                <a:spcPts val="300"/>
              </a:spcAft>
              <a:buClr>
                <a:schemeClr val="tx2"/>
              </a:buClr>
              <a:buSzPct val="110000"/>
            </a:pPr>
            <a:r>
              <a:rPr lang="en-GB" sz="1600" kern="0" noProof="0" dirty="0">
                <a:solidFill>
                  <a:schemeClr val="tx1"/>
                </a:solidFill>
              </a:rPr>
              <a:t>Marketed and Phase IV  Development</a:t>
            </a:r>
          </a:p>
        </p:txBody>
      </p:sp>
      <p:sp>
        <p:nvSpPr>
          <p:cNvPr id="10" name="TextBox 9">
            <a:extLst>
              <a:ext uri="{FF2B5EF4-FFF2-40B4-BE49-F238E27FC236}">
                <a16:creationId xmlns:a16="http://schemas.microsoft.com/office/drawing/2014/main" id="{3B927F61-BDE4-8569-0059-D17F1D32E00F}"/>
              </a:ext>
            </a:extLst>
          </p:cNvPr>
          <p:cNvSpPr txBox="1"/>
          <p:nvPr/>
        </p:nvSpPr>
        <p:spPr>
          <a:xfrm>
            <a:off x="4592317" y="1037379"/>
            <a:ext cx="914400" cy="914400"/>
          </a:xfrm>
          <a:prstGeom prst="rect">
            <a:avLst/>
          </a:prstGeom>
          <a:noFill/>
        </p:spPr>
        <p:txBody>
          <a:bodyPr wrap="none" lIns="36000" tIns="36000" rIns="36000" bIns="36000" rtlCol="0">
            <a:noAutofit/>
          </a:bodyPr>
          <a:lstStyle/>
          <a:p>
            <a:pPr algn="l">
              <a:spcBef>
                <a:spcPts val="300"/>
              </a:spcBef>
              <a:spcAft>
                <a:spcPts val="300"/>
              </a:spcAft>
              <a:buClr>
                <a:schemeClr val="tx2"/>
              </a:buClr>
              <a:buSzPct val="110000"/>
            </a:pPr>
            <a:r>
              <a:rPr lang="en-GB" sz="1600" noProof="0" dirty="0"/>
              <a:t>Marketing Authorisation</a:t>
            </a:r>
          </a:p>
        </p:txBody>
      </p:sp>
      <p:cxnSp>
        <p:nvCxnSpPr>
          <p:cNvPr id="12" name="Straight Connector 11">
            <a:extLst>
              <a:ext uri="{FF2B5EF4-FFF2-40B4-BE49-F238E27FC236}">
                <a16:creationId xmlns:a16="http://schemas.microsoft.com/office/drawing/2014/main" id="{AF2DA2EB-81B0-FA4B-9FDF-177DFA89CDD8}"/>
              </a:ext>
            </a:extLst>
          </p:cNvPr>
          <p:cNvCxnSpPr/>
          <p:nvPr/>
        </p:nvCxnSpPr>
        <p:spPr>
          <a:xfrm>
            <a:off x="5761608" y="1437302"/>
            <a:ext cx="0" cy="3534475"/>
          </a:xfrm>
          <a:prstGeom prst="line">
            <a:avLst/>
          </a:prstGeom>
          <a:ln w="190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83E3F35-CFFA-C17A-68CC-F0B26B3CCFA8}"/>
              </a:ext>
            </a:extLst>
          </p:cNvPr>
          <p:cNvSpPr txBox="1"/>
          <p:nvPr/>
        </p:nvSpPr>
        <p:spPr>
          <a:xfrm>
            <a:off x="772356" y="3719741"/>
            <a:ext cx="4433708" cy="811367"/>
          </a:xfrm>
          <a:prstGeom prst="rect">
            <a:avLst/>
          </a:prstGeom>
          <a:noFill/>
          <a:ln w="41275">
            <a:solidFill>
              <a:schemeClr val="tx2"/>
            </a:solidFill>
          </a:ln>
        </p:spPr>
        <p:txBody>
          <a:bodyPr wrap="square" lIns="36000" tIns="36000" rIns="36000" bIns="36000" rtlCol="0">
            <a:spAutoFit/>
          </a:bodyPr>
          <a:lstStyle/>
          <a:p>
            <a:pPr algn="l">
              <a:spcBef>
                <a:spcPts val="300"/>
              </a:spcBef>
              <a:spcAft>
                <a:spcPts val="300"/>
              </a:spcAft>
              <a:buClr>
                <a:schemeClr val="tx2"/>
              </a:buClr>
              <a:buSzPct val="110000"/>
            </a:pPr>
            <a:r>
              <a:rPr lang="en-GB" sz="1600" noProof="0" dirty="0"/>
              <a:t>Medicine tested in relatively small population of carefully selected and closely monitored participants for a limited duration</a:t>
            </a:r>
          </a:p>
        </p:txBody>
      </p:sp>
      <p:sp>
        <p:nvSpPr>
          <p:cNvPr id="14" name="TextBox 13">
            <a:extLst>
              <a:ext uri="{FF2B5EF4-FFF2-40B4-BE49-F238E27FC236}">
                <a16:creationId xmlns:a16="http://schemas.microsoft.com/office/drawing/2014/main" id="{C612CE9E-C87B-79C9-EBD4-1EA96B791BF7}"/>
              </a:ext>
            </a:extLst>
          </p:cNvPr>
          <p:cNvSpPr txBox="1"/>
          <p:nvPr/>
        </p:nvSpPr>
        <p:spPr>
          <a:xfrm>
            <a:off x="6430393" y="3821612"/>
            <a:ext cx="4433708" cy="565146"/>
          </a:xfrm>
          <a:prstGeom prst="rect">
            <a:avLst/>
          </a:prstGeom>
          <a:noFill/>
          <a:ln w="41275">
            <a:solidFill>
              <a:schemeClr val="tx2"/>
            </a:solidFill>
          </a:ln>
        </p:spPr>
        <p:txBody>
          <a:bodyPr wrap="square" lIns="36000" tIns="36000" rIns="36000" bIns="36000" rtlCol="0">
            <a:spAutoFit/>
          </a:bodyPr>
          <a:lstStyle/>
          <a:p>
            <a:pPr algn="l">
              <a:spcBef>
                <a:spcPts val="300"/>
              </a:spcBef>
              <a:spcAft>
                <a:spcPts val="300"/>
              </a:spcAft>
              <a:buClr>
                <a:schemeClr val="tx2"/>
              </a:buClr>
              <a:buSzPct val="110000"/>
            </a:pPr>
            <a:r>
              <a:rPr lang="en-GB" sz="1600" noProof="0" dirty="0"/>
              <a:t>Medicine used by larger, less selected population over longer periods of time,</a:t>
            </a:r>
          </a:p>
        </p:txBody>
      </p:sp>
      <p:sp>
        <p:nvSpPr>
          <p:cNvPr id="16" name="Arrow: Chevron 15">
            <a:extLst>
              <a:ext uri="{FF2B5EF4-FFF2-40B4-BE49-F238E27FC236}">
                <a16:creationId xmlns:a16="http://schemas.microsoft.com/office/drawing/2014/main" id="{CF241D70-E13F-9FCA-1B73-56E1A4F1914C}"/>
              </a:ext>
            </a:extLst>
          </p:cNvPr>
          <p:cNvSpPr/>
          <p:nvPr/>
        </p:nvSpPr>
        <p:spPr bwMode="auto">
          <a:xfrm>
            <a:off x="5428011" y="3866175"/>
            <a:ext cx="782529" cy="462117"/>
          </a:xfrm>
          <a:prstGeom prst="chevron">
            <a:avLst/>
          </a:prstGeom>
          <a:solidFill>
            <a:schemeClr val="tx2"/>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eaLnBrk="0" fontAlgn="auto" hangingPunct="0">
              <a:spcBef>
                <a:spcPts val="300"/>
              </a:spcBef>
              <a:spcAft>
                <a:spcPts val="300"/>
              </a:spcAft>
              <a:buClr>
                <a:schemeClr val="tx2"/>
              </a:buClr>
              <a:buSzPct val="110000"/>
            </a:pPr>
            <a:endParaRPr lang="en-GB" sz="1600" kern="0" noProof="0" dirty="0">
              <a:solidFill>
                <a:schemeClr val="tx1"/>
              </a:solidFill>
            </a:endParaRPr>
          </a:p>
        </p:txBody>
      </p:sp>
      <p:sp>
        <p:nvSpPr>
          <p:cNvPr id="17" name="TextBox 16">
            <a:extLst>
              <a:ext uri="{FF2B5EF4-FFF2-40B4-BE49-F238E27FC236}">
                <a16:creationId xmlns:a16="http://schemas.microsoft.com/office/drawing/2014/main" id="{26AABB75-7152-FF22-1BFC-AA8FD2A19A2E}"/>
              </a:ext>
            </a:extLst>
          </p:cNvPr>
          <p:cNvSpPr txBox="1"/>
          <p:nvPr/>
        </p:nvSpPr>
        <p:spPr>
          <a:xfrm>
            <a:off x="6430393" y="4562260"/>
            <a:ext cx="4433708" cy="565146"/>
          </a:xfrm>
          <a:prstGeom prst="rect">
            <a:avLst/>
          </a:prstGeom>
          <a:noFill/>
          <a:ln w="41275">
            <a:solidFill>
              <a:schemeClr val="tx2"/>
            </a:solidFill>
          </a:ln>
        </p:spPr>
        <p:txBody>
          <a:bodyPr wrap="square" lIns="36000" tIns="36000" rIns="36000" bIns="36000" rtlCol="0">
            <a:spAutoFit/>
          </a:bodyPr>
          <a:lstStyle/>
          <a:p>
            <a:pPr algn="l">
              <a:spcBef>
                <a:spcPts val="300"/>
              </a:spcBef>
              <a:spcAft>
                <a:spcPts val="300"/>
              </a:spcAft>
              <a:buClr>
                <a:schemeClr val="tx2"/>
              </a:buClr>
              <a:buSzPct val="110000"/>
            </a:pPr>
            <a:r>
              <a:rPr lang="en-GB" sz="1600" noProof="0" dirty="0"/>
              <a:t>New and changed risks and adverse drug reactions may appear in this new setting</a:t>
            </a:r>
          </a:p>
        </p:txBody>
      </p:sp>
      <p:sp>
        <p:nvSpPr>
          <p:cNvPr id="6" name="Text Placeholder 3">
            <a:extLst>
              <a:ext uri="{FF2B5EF4-FFF2-40B4-BE49-F238E27FC236}">
                <a16:creationId xmlns:a16="http://schemas.microsoft.com/office/drawing/2014/main" id="{2C553A24-83E5-A9E3-F87B-A48383D1A2B7}"/>
              </a:ext>
            </a:extLst>
          </p:cNvPr>
          <p:cNvSpPr txBox="1">
            <a:spLocks noGrp="1"/>
          </p:cNvSpPr>
          <p:nvPr>
            <p:ph type="body" sz="quarter" idx="13"/>
          </p:nvPr>
        </p:nvSpPr>
        <p:spPr>
          <a:xfrm>
            <a:off x="365125" y="6099977"/>
            <a:ext cx="11460163" cy="298450"/>
          </a:xfrm>
          <a:prstGeom prst="rect">
            <a:avLst/>
          </a:prstGeom>
        </p:spPr>
        <p:txBody>
          <a:bodyPr vert="horz" lIns="0" tIns="0" rIns="0" bIns="0" rtlCol="0" anchor="b">
            <a:noAutofit/>
          </a:bodyPr>
          <a:lstStyle>
            <a:lvl1pPr marL="0" indent="0" algn="l" defTabSz="1219170" rtl="0" eaLnBrk="1" latinLnBrk="0" hangingPunct="1">
              <a:spcBef>
                <a:spcPts val="300"/>
              </a:spcBef>
              <a:spcAft>
                <a:spcPts val="300"/>
              </a:spcAft>
              <a:buClr>
                <a:schemeClr val="tx2"/>
              </a:buClr>
              <a:buSzPct val="110000"/>
              <a:buFont typeface="Arial" panose="020B0604020202020204" pitchFamily="34" charset="0"/>
              <a:buNone/>
              <a:defRPr sz="800" kern="1200">
                <a:solidFill>
                  <a:schemeClr val="tx1"/>
                </a:solidFill>
                <a:latin typeface="+mn-lt"/>
                <a:ea typeface="+mn-ea"/>
                <a:cs typeface="+mn-cs"/>
              </a:defRPr>
            </a:lvl1pPr>
            <a:lvl2pPr marL="357542" indent="0" algn="l" defTabSz="1219170" rtl="0" eaLnBrk="1" latinLnBrk="0" hangingPunct="1">
              <a:spcBef>
                <a:spcPts val="300"/>
              </a:spcBef>
              <a:spcAft>
                <a:spcPts val="300"/>
              </a:spcAft>
              <a:buClr>
                <a:schemeClr val="tx1"/>
              </a:buClr>
              <a:buFont typeface="Arial" panose="020B0604020202020204" pitchFamily="34" charset="0"/>
              <a:buNone/>
              <a:defRPr sz="1000" kern="1200">
                <a:solidFill>
                  <a:schemeClr val="tx1"/>
                </a:solidFill>
                <a:latin typeface="+mn-lt"/>
                <a:ea typeface="+mn-ea"/>
                <a:cs typeface="+mn-cs"/>
              </a:defRPr>
            </a:lvl2pPr>
            <a:lvl3pPr marL="719982" indent="0" algn="l" defTabSz="1219170" rtl="0" eaLnBrk="1" latinLnBrk="0" hangingPunct="1">
              <a:spcBef>
                <a:spcPts val="300"/>
              </a:spcBef>
              <a:spcAft>
                <a:spcPts val="300"/>
              </a:spcAft>
              <a:buClr>
                <a:schemeClr val="tx1"/>
              </a:buClr>
              <a:buFont typeface="Arial" panose="020B0604020202020204" pitchFamily="34" charset="0"/>
              <a:buNone/>
              <a:defRPr sz="1000" kern="1200">
                <a:solidFill>
                  <a:schemeClr val="tx1"/>
                </a:solidFill>
                <a:latin typeface="+mn-lt"/>
                <a:ea typeface="+mn-ea"/>
                <a:cs typeface="+mn-cs"/>
              </a:defRPr>
            </a:lvl3pPr>
            <a:lvl4pPr marL="1081424" indent="0" algn="l" defTabSz="1219170" rtl="0" eaLnBrk="1" latinLnBrk="0" hangingPunct="1">
              <a:spcBef>
                <a:spcPts val="300"/>
              </a:spcBef>
              <a:spcAft>
                <a:spcPts val="300"/>
              </a:spcAft>
              <a:buClr>
                <a:schemeClr val="tx1"/>
              </a:buClr>
              <a:buFont typeface="Arial" panose="020B0604020202020204" pitchFamily="34" charset="0"/>
              <a:buNone/>
              <a:defRPr sz="1000" kern="1200">
                <a:solidFill>
                  <a:schemeClr val="tx1"/>
                </a:solidFill>
                <a:latin typeface="+mn-lt"/>
                <a:ea typeface="+mn-ea"/>
                <a:cs typeface="+mn-cs"/>
              </a:defRPr>
            </a:lvl4pPr>
            <a:lvl5pPr marL="1439964" indent="0" algn="l" defTabSz="1219170" rtl="0" eaLnBrk="1" latinLnBrk="0" hangingPunct="1">
              <a:spcBef>
                <a:spcPts val="300"/>
              </a:spcBef>
              <a:spcAft>
                <a:spcPts val="300"/>
              </a:spcAft>
              <a:buClr>
                <a:schemeClr val="tx1"/>
              </a:buClr>
              <a:buFont typeface="Arial" panose="020B0604020202020204" pitchFamily="34" charset="0"/>
              <a:buNone/>
              <a:defRPr sz="1000" b="0" kern="1200">
                <a:solidFill>
                  <a:schemeClr val="tx1"/>
                </a:solidFill>
                <a:latin typeface="+mn-lt"/>
                <a:ea typeface="+mn-ea"/>
                <a:cs typeface="+mn-cs"/>
              </a:defRPr>
            </a:lvl5pPr>
            <a:lvl6pPr marL="2159946" indent="-359991" algn="l" defTabSz="1219170" rtl="0" eaLnBrk="1" latinLnBrk="0" hangingPunct="1">
              <a:spcBef>
                <a:spcPts val="300"/>
              </a:spcBef>
              <a:spcAft>
                <a:spcPts val="300"/>
              </a:spcAft>
              <a:buClr>
                <a:schemeClr val="tx1"/>
              </a:buClr>
              <a:buFont typeface="Arial" panose="020B0604020202020204" pitchFamily="34" charset="0"/>
              <a:buChar char="­"/>
              <a:defRPr sz="1200" kern="1200">
                <a:solidFill>
                  <a:schemeClr val="tx1"/>
                </a:solidFill>
                <a:latin typeface="+mn-lt"/>
                <a:ea typeface="+mn-ea"/>
                <a:cs typeface="+mn-cs"/>
              </a:defRPr>
            </a:lvl6pPr>
            <a:lvl7pPr marL="2399940" indent="-359991" algn="l" defTabSz="1219170" rtl="0" eaLnBrk="1" latinLnBrk="0" hangingPunct="1">
              <a:spcBef>
                <a:spcPts val="300"/>
              </a:spcBef>
              <a:spcAft>
                <a:spcPts val="300"/>
              </a:spcAft>
              <a:buClr>
                <a:schemeClr val="tx1"/>
              </a:buClr>
              <a:buFont typeface="Arial" panose="020B0604020202020204" pitchFamily="34" charset="0"/>
              <a:buChar char="­"/>
              <a:defRPr sz="1200" kern="1200">
                <a:solidFill>
                  <a:schemeClr val="tx1"/>
                </a:solidFill>
                <a:latin typeface="+mn-lt"/>
                <a:ea typeface="+mn-ea"/>
                <a:cs typeface="+mn-cs"/>
              </a:defRPr>
            </a:lvl7pPr>
            <a:lvl8pPr marL="2759931" indent="-359991" algn="l" defTabSz="1219170" rtl="0" eaLnBrk="1" latinLnBrk="0" hangingPunct="1">
              <a:spcBef>
                <a:spcPts val="300"/>
              </a:spcBef>
              <a:spcAft>
                <a:spcPts val="300"/>
              </a:spcAft>
              <a:buClr>
                <a:schemeClr val="tx1"/>
              </a:buClr>
              <a:buFont typeface="Arial" panose="020B0604020202020204" pitchFamily="34" charset="0"/>
              <a:buChar char="­"/>
              <a:defRPr sz="1200" kern="1200">
                <a:solidFill>
                  <a:schemeClr val="tx1"/>
                </a:solidFill>
                <a:latin typeface="+mn-lt"/>
                <a:ea typeface="+mn-ea"/>
                <a:cs typeface="+mn-cs"/>
              </a:defRPr>
            </a:lvl8pPr>
            <a:lvl9pPr marL="3119922" indent="-359991" algn="l" defTabSz="1219170" rtl="0" eaLnBrk="1" latinLnBrk="0" hangingPunct="1">
              <a:spcBef>
                <a:spcPts val="300"/>
              </a:spcBef>
              <a:spcAft>
                <a:spcPts val="300"/>
              </a:spcAft>
              <a:buClr>
                <a:schemeClr val="tx1"/>
              </a:buClr>
              <a:buFont typeface="Arial" panose="020B0604020202020204" pitchFamily="34" charset="0"/>
              <a:buChar char="­"/>
              <a:defRPr sz="1200" kern="1200">
                <a:solidFill>
                  <a:schemeClr val="tx1"/>
                </a:solidFill>
                <a:latin typeface="+mn-lt"/>
                <a:ea typeface="+mn-ea"/>
                <a:cs typeface="+mn-cs"/>
              </a:defRPr>
            </a:lvl9pPr>
          </a:lstStyle>
          <a:p>
            <a:r>
              <a:rPr lang="en-GB" noProof="0" dirty="0"/>
              <a:t>Source: Adapted from slides by Dr Ian Wood.</a:t>
            </a:r>
          </a:p>
        </p:txBody>
      </p:sp>
      <p:sp>
        <p:nvSpPr>
          <p:cNvPr id="11" name="Rectangle 10">
            <a:extLst>
              <a:ext uri="{FF2B5EF4-FFF2-40B4-BE49-F238E27FC236}">
                <a16:creationId xmlns:a16="http://schemas.microsoft.com/office/drawing/2014/main" id="{6E2A6F3C-4B50-E856-4DB8-36142A1BD0B9}"/>
              </a:ext>
            </a:extLst>
          </p:cNvPr>
          <p:cNvSpPr/>
          <p:nvPr/>
        </p:nvSpPr>
        <p:spPr bwMode="auto">
          <a:xfrm>
            <a:off x="2672789" y="5379818"/>
            <a:ext cx="7075502" cy="610568"/>
          </a:xfrm>
          <a:prstGeom prst="rect">
            <a:avLst/>
          </a:prstGeom>
          <a:solidFill>
            <a:schemeClr val="bg1">
              <a:lumMod val="9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eaLnBrk="0" fontAlgn="auto" hangingPunct="0">
              <a:spcBef>
                <a:spcPts val="300"/>
              </a:spcBef>
              <a:spcAft>
                <a:spcPts val="300"/>
              </a:spcAft>
              <a:buClr>
                <a:schemeClr val="tx2"/>
              </a:buClr>
              <a:buSzPct val="110000"/>
            </a:pPr>
            <a:r>
              <a:rPr lang="en-GB" sz="1600" kern="0" noProof="0" dirty="0">
                <a:solidFill>
                  <a:schemeClr val="tx1"/>
                </a:solidFill>
              </a:rPr>
              <a:t>Post-marketing surveillance ensures diverse populations are monitored.</a:t>
            </a:r>
          </a:p>
          <a:p>
            <a:pPr algn="l" eaLnBrk="0" fontAlgn="auto" hangingPunct="0">
              <a:spcBef>
                <a:spcPts val="300"/>
              </a:spcBef>
              <a:spcAft>
                <a:spcPts val="300"/>
              </a:spcAft>
              <a:buClr>
                <a:schemeClr val="tx2"/>
              </a:buClr>
              <a:buSzPct val="110000"/>
            </a:pPr>
            <a:r>
              <a:rPr lang="en-GB" sz="1600" kern="0" noProof="0" dirty="0">
                <a:solidFill>
                  <a:schemeClr val="tx1"/>
                </a:solidFill>
              </a:rPr>
              <a:t>Risk management planning begins during clinical trials.</a:t>
            </a:r>
          </a:p>
        </p:txBody>
      </p:sp>
    </p:spTree>
    <p:extLst>
      <p:ext uri="{BB962C8B-B14F-4D97-AF65-F5344CB8AC3E}">
        <p14:creationId xmlns:p14="http://schemas.microsoft.com/office/powerpoint/2010/main" val="276077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08D8C-0A66-E154-52A9-7DF9DEC54285}"/>
            </a:ext>
          </a:extLst>
        </p:cNvPr>
        <p:cNvGrpSpPr/>
        <p:nvPr/>
      </p:nvGrpSpPr>
      <p:grpSpPr>
        <a:xfrm>
          <a:off x="0" y="0"/>
          <a:ext cx="0" cy="0"/>
          <a:chOff x="0" y="0"/>
          <a:chExt cx="0" cy="0"/>
        </a:xfrm>
      </p:grpSpPr>
      <p:sp>
        <p:nvSpPr>
          <p:cNvPr id="31" name="Text Placeholder 30">
            <a:extLst>
              <a:ext uri="{FF2B5EF4-FFF2-40B4-BE49-F238E27FC236}">
                <a16:creationId xmlns:a16="http://schemas.microsoft.com/office/drawing/2014/main" id="{9319913B-F7BD-8DA2-0C25-5D81BDF453E0}"/>
              </a:ext>
            </a:extLst>
          </p:cNvPr>
          <p:cNvSpPr>
            <a:spLocks noGrp="1"/>
          </p:cNvSpPr>
          <p:nvPr>
            <p:ph type="body" sz="quarter" idx="22"/>
          </p:nvPr>
        </p:nvSpPr>
        <p:spPr/>
        <p:txBody>
          <a:bodyPr/>
          <a:lstStyle/>
          <a:p>
            <a:pPr marL="285750" lvl="0" indent="-285750">
              <a:buFont typeface="Arial" panose="020B0604020202020204" pitchFamily="34" charset="0"/>
              <a:buChar char="•"/>
            </a:pPr>
            <a:r>
              <a:rPr lang="en-GB" sz="1600" b="1" noProof="0" dirty="0"/>
              <a:t>Adverse Events and Adverse Drug Reactions</a:t>
            </a:r>
          </a:p>
          <a:p>
            <a:pPr marL="285750" lvl="0" indent="-285750">
              <a:buFont typeface="Arial" panose="020B0604020202020204" pitchFamily="34" charset="0"/>
              <a:buChar char="•"/>
            </a:pPr>
            <a:r>
              <a:rPr lang="en-GB" sz="1600" b="1" noProof="0" dirty="0"/>
              <a:t>Signal Detection</a:t>
            </a:r>
          </a:p>
          <a:p>
            <a:pPr marL="285750" lvl="0" indent="-285750">
              <a:buFont typeface="Arial" panose="020B0604020202020204" pitchFamily="34" charset="0"/>
              <a:buChar char="•"/>
            </a:pPr>
            <a:r>
              <a:rPr lang="en-GB" sz="1600" b="1" noProof="0" dirty="0"/>
              <a:t>Risk Management</a:t>
            </a:r>
          </a:p>
          <a:p>
            <a:pPr marL="285750" indent="-285750">
              <a:buFont typeface="Arial" panose="020B0604020202020204" pitchFamily="34" charset="0"/>
              <a:buChar char="•"/>
            </a:pPr>
            <a:r>
              <a:rPr lang="en-GB" sz="1600" b="1" noProof="0" dirty="0"/>
              <a:t>Benefit Risk Management</a:t>
            </a:r>
          </a:p>
        </p:txBody>
      </p:sp>
      <p:sp>
        <p:nvSpPr>
          <p:cNvPr id="28" name="Title 27">
            <a:extLst>
              <a:ext uri="{FF2B5EF4-FFF2-40B4-BE49-F238E27FC236}">
                <a16:creationId xmlns:a16="http://schemas.microsoft.com/office/drawing/2014/main" id="{3BB624BE-5DA7-D087-32DD-5D47EA1FFF55}"/>
              </a:ext>
            </a:extLst>
          </p:cNvPr>
          <p:cNvSpPr>
            <a:spLocks noGrp="1"/>
          </p:cNvSpPr>
          <p:nvPr>
            <p:ph type="title"/>
          </p:nvPr>
        </p:nvSpPr>
        <p:spPr/>
        <p:txBody>
          <a:bodyPr/>
          <a:lstStyle/>
          <a:p>
            <a:r>
              <a:rPr lang="en-GB" noProof="0" dirty="0"/>
              <a:t>Key Concepts in Pharmacovigilance</a:t>
            </a:r>
          </a:p>
        </p:txBody>
      </p:sp>
      <p:sp>
        <p:nvSpPr>
          <p:cNvPr id="29" name="Subtitle 28">
            <a:extLst>
              <a:ext uri="{FF2B5EF4-FFF2-40B4-BE49-F238E27FC236}">
                <a16:creationId xmlns:a16="http://schemas.microsoft.com/office/drawing/2014/main" id="{6F244B1D-3B79-3D46-C4B0-16ACF4D3A727}"/>
              </a:ext>
            </a:extLst>
          </p:cNvPr>
          <p:cNvSpPr>
            <a:spLocks noGrp="1"/>
          </p:cNvSpPr>
          <p:nvPr>
            <p:ph type="subTitle" idx="1"/>
          </p:nvPr>
        </p:nvSpPr>
        <p:spPr/>
        <p:txBody>
          <a:bodyPr/>
          <a:lstStyle/>
          <a:p>
            <a:r>
              <a:rPr lang="en-GB" noProof="0" dirty="0"/>
              <a:t>Adverse Events and Adverse Drug Reactions</a:t>
            </a:r>
          </a:p>
        </p:txBody>
      </p:sp>
    </p:spTree>
    <p:custDataLst>
      <p:tags r:id="rId1"/>
    </p:custDataLst>
    <p:extLst>
      <p:ext uri="{BB962C8B-B14F-4D97-AF65-F5344CB8AC3E}">
        <p14:creationId xmlns:p14="http://schemas.microsoft.com/office/powerpoint/2010/main" val="3663546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73283-22E3-2CD3-F203-8827732A573B}"/>
            </a:ext>
          </a:extLst>
        </p:cNvPr>
        <p:cNvGrpSpPr/>
        <p:nvPr/>
      </p:nvGrpSpPr>
      <p:grpSpPr>
        <a:xfrm>
          <a:off x="0" y="0"/>
          <a:ext cx="0" cy="0"/>
          <a:chOff x="0" y="0"/>
          <a:chExt cx="0" cy="0"/>
        </a:xfrm>
      </p:grpSpPr>
      <p:sp>
        <p:nvSpPr>
          <p:cNvPr id="30" name="Text Placeholder 29">
            <a:extLst>
              <a:ext uri="{FF2B5EF4-FFF2-40B4-BE49-F238E27FC236}">
                <a16:creationId xmlns:a16="http://schemas.microsoft.com/office/drawing/2014/main" id="{100911F5-3F46-2456-42C3-1B755234C6B2}"/>
              </a:ext>
            </a:extLst>
          </p:cNvPr>
          <p:cNvSpPr>
            <a:spLocks noGrp="1"/>
          </p:cNvSpPr>
          <p:nvPr>
            <p:ph type="body" sz="quarter" idx="18"/>
          </p:nvPr>
        </p:nvSpPr>
        <p:spPr/>
        <p:txBody>
          <a:bodyPr/>
          <a:lstStyle/>
          <a:p>
            <a:r>
              <a:rPr lang="en-GB" noProof="0" dirty="0"/>
              <a:t>Source: Guideline on good pharmacovigilance practices (GVP) Annex I - Definitions (Rev 5), European Medicines Agency</a:t>
            </a:r>
          </a:p>
        </p:txBody>
      </p:sp>
      <p:sp>
        <p:nvSpPr>
          <p:cNvPr id="31" name="Text Placeholder 30">
            <a:extLst>
              <a:ext uri="{FF2B5EF4-FFF2-40B4-BE49-F238E27FC236}">
                <a16:creationId xmlns:a16="http://schemas.microsoft.com/office/drawing/2014/main" id="{4B5E1CC9-648A-B045-6546-5557FBA1B767}"/>
              </a:ext>
            </a:extLst>
          </p:cNvPr>
          <p:cNvSpPr>
            <a:spLocks noGrp="1"/>
          </p:cNvSpPr>
          <p:nvPr>
            <p:ph type="body" sz="quarter" idx="22"/>
          </p:nvPr>
        </p:nvSpPr>
        <p:spPr/>
        <p:txBody>
          <a:bodyPr/>
          <a:lstStyle/>
          <a:p>
            <a:r>
              <a:rPr lang="en-GB" sz="1600" b="1" noProof="0" dirty="0"/>
              <a:t>Adverse event (AE)</a:t>
            </a:r>
          </a:p>
          <a:p>
            <a:r>
              <a:rPr lang="en-GB" sz="1600" u="sng" noProof="0" dirty="0"/>
              <a:t>In the context of a clinical trial: </a:t>
            </a:r>
            <a:r>
              <a:rPr lang="en-GB" sz="1600" noProof="0" dirty="0"/>
              <a:t>Any </a:t>
            </a:r>
            <a:r>
              <a:rPr lang="en-GB" sz="1600" b="1" noProof="0" dirty="0"/>
              <a:t>untoward</a:t>
            </a:r>
            <a:r>
              <a:rPr lang="en-GB" sz="1600" noProof="0" dirty="0"/>
              <a:t> medical occurrence in a subject to whom a medicinal product is administered and which does not necessarily have a causal relationship with this treatment [Reg (EU) No 536/2014 Art 2(2)(32)].</a:t>
            </a:r>
          </a:p>
          <a:p>
            <a:r>
              <a:rPr lang="en-GB" sz="1600" u="sng" noProof="0" dirty="0"/>
              <a:t>In the context of pharmacovigilance and outside a clinical trial</a:t>
            </a:r>
            <a:r>
              <a:rPr lang="en-GB" sz="1600" noProof="0" dirty="0"/>
              <a:t>: Any untoward medical occurrence in a patient to whom a medicinal product is administered and which does not necessarily have a causal relationship with this treatment (based on ICH-E2D Guideline, see GVP Annex IV). </a:t>
            </a:r>
          </a:p>
          <a:p>
            <a:r>
              <a:rPr lang="en-GB" sz="1600" noProof="0" dirty="0"/>
              <a:t>An adverse event can therefore be any unfavourable and unintended sign (e.g. an abnormal laboratory finding), symptom, or disease temporally associated with the use of a medicinal product, whether or not considered related to this medicinal product (see GVP Annex IV, ICH-E2D Guideline).</a:t>
            </a:r>
          </a:p>
          <a:p>
            <a:pPr>
              <a:spcBef>
                <a:spcPts val="1200"/>
              </a:spcBef>
            </a:pPr>
            <a:r>
              <a:rPr lang="en-GB" sz="1600" b="1" noProof="0" dirty="0"/>
              <a:t>Adverse drug reaction (ADR)</a:t>
            </a:r>
          </a:p>
          <a:p>
            <a:r>
              <a:rPr lang="en-GB" sz="1600" noProof="0" dirty="0"/>
              <a:t>A </a:t>
            </a:r>
            <a:r>
              <a:rPr lang="en-GB" sz="1600" b="1" noProof="0" dirty="0"/>
              <a:t>response </a:t>
            </a:r>
            <a:r>
              <a:rPr lang="en-GB" sz="1600" noProof="0" dirty="0"/>
              <a:t>to a medicinal product which is noxious and unintended [DIR 2001/83/EC Art 1(11)].</a:t>
            </a:r>
          </a:p>
          <a:p>
            <a:r>
              <a:rPr lang="en-GB" sz="1600" noProof="0" dirty="0"/>
              <a:t>Adverse reactions may arise from use of the product within or outside the terms of the marketing authorisation or from occupational exposure [DIR 2001/83/EC Art 101(1)]. Use outside the marketing authorisation includes off-label use, overdose, misuse, abuse and medication errors.</a:t>
            </a:r>
          </a:p>
        </p:txBody>
      </p:sp>
      <p:sp>
        <p:nvSpPr>
          <p:cNvPr id="28" name="Title 27">
            <a:extLst>
              <a:ext uri="{FF2B5EF4-FFF2-40B4-BE49-F238E27FC236}">
                <a16:creationId xmlns:a16="http://schemas.microsoft.com/office/drawing/2014/main" id="{AAFB8467-5FA0-4621-FBD5-068C50C1A1F6}"/>
              </a:ext>
            </a:extLst>
          </p:cNvPr>
          <p:cNvSpPr>
            <a:spLocks noGrp="1"/>
          </p:cNvSpPr>
          <p:nvPr>
            <p:ph type="title"/>
          </p:nvPr>
        </p:nvSpPr>
        <p:spPr/>
        <p:txBody>
          <a:bodyPr/>
          <a:lstStyle/>
          <a:p>
            <a:r>
              <a:rPr lang="en-GB" noProof="0" dirty="0"/>
              <a:t>Key Concepts in Pharmacovigilance</a:t>
            </a:r>
          </a:p>
        </p:txBody>
      </p:sp>
      <p:sp>
        <p:nvSpPr>
          <p:cNvPr id="29" name="Subtitle 28">
            <a:extLst>
              <a:ext uri="{FF2B5EF4-FFF2-40B4-BE49-F238E27FC236}">
                <a16:creationId xmlns:a16="http://schemas.microsoft.com/office/drawing/2014/main" id="{72B63E97-39B7-20E5-D0D2-432392473A1C}"/>
              </a:ext>
            </a:extLst>
          </p:cNvPr>
          <p:cNvSpPr>
            <a:spLocks noGrp="1"/>
          </p:cNvSpPr>
          <p:nvPr>
            <p:ph type="subTitle" idx="1"/>
          </p:nvPr>
        </p:nvSpPr>
        <p:spPr/>
        <p:txBody>
          <a:bodyPr/>
          <a:lstStyle/>
          <a:p>
            <a:r>
              <a:rPr lang="en-GB" noProof="0" dirty="0"/>
              <a:t>Adverse Events and Adverse Drug Reactions</a:t>
            </a:r>
          </a:p>
        </p:txBody>
      </p:sp>
    </p:spTree>
    <p:custDataLst>
      <p:tags r:id="rId1"/>
    </p:custDataLst>
    <p:extLst>
      <p:ext uri="{BB962C8B-B14F-4D97-AF65-F5344CB8AC3E}">
        <p14:creationId xmlns:p14="http://schemas.microsoft.com/office/powerpoint/2010/main" val="3137185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GSK " val="DqY5De45"/>
  <p:tag name="THINKCELLUNDODONOTDELETE" val="0"/>
  <p:tag name="ARTICULATE_SLIDE_COUNT" val="7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SK ">
  <a:themeElements>
    <a:clrScheme name="GSK_Template_2022">
      <a:dk1>
        <a:srgbClr val="000000"/>
      </a:dk1>
      <a:lt1>
        <a:srgbClr val="FFFFFF"/>
      </a:lt1>
      <a:dk2>
        <a:srgbClr val="F36633"/>
      </a:dk2>
      <a:lt2>
        <a:srgbClr val="959595"/>
      </a:lt2>
      <a:accent1>
        <a:srgbClr val="6658A6"/>
      </a:accent1>
      <a:accent2>
        <a:srgbClr val="E21860"/>
      </a:accent2>
      <a:accent3>
        <a:srgbClr val="69B445"/>
      </a:accent3>
      <a:accent4>
        <a:srgbClr val="244EA2"/>
      </a:accent4>
      <a:accent5>
        <a:srgbClr val="FFC709"/>
      </a:accent5>
      <a:accent6>
        <a:srgbClr val="DC4133"/>
      </a:accent6>
      <a:hlink>
        <a:srgbClr val="000000"/>
      </a:hlink>
      <a:folHlink>
        <a:srgbClr val="959595"/>
      </a:folHlink>
    </a:clrScheme>
    <a:fontScheme name="Arial">
      <a:majorFont>
        <a:latin typeface="Arial"/>
        <a:ea typeface=""/>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a:ea typeface=""/>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a:noFill/>
          <a:headEnd/>
          <a:tailEnd/>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algn="l" eaLnBrk="0" fontAlgn="auto" hangingPunct="0">
          <a:spcBef>
            <a:spcPts val="300"/>
          </a:spcBef>
          <a:spcAft>
            <a:spcPts val="300"/>
          </a:spcAft>
          <a:buClr>
            <a:schemeClr val="tx2"/>
          </a:buClr>
          <a:buSzPct val="110000"/>
          <a:defRPr sz="1600" kern="0"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9050" cap="rnd">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noAutofit/>
      </a:bodyPr>
      <a:lstStyle>
        <a:defPPr algn="l">
          <a:spcBef>
            <a:spcPts val="300"/>
          </a:spcBef>
          <a:spcAft>
            <a:spcPts val="300"/>
          </a:spcAft>
          <a:buClr>
            <a:schemeClr val="tx2"/>
          </a:buClr>
          <a:buSzPct val="110000"/>
          <a:defRPr sz="1600" dirty="0" err="1" smtClean="0"/>
        </a:defPPr>
      </a:lstStyle>
    </a:txDef>
  </a:objectDefaults>
  <a:extraClrSchemeLst/>
  <a:custClrLst>
    <a:custClr name="Custom Color 1">
      <a:srgbClr val="6658A6"/>
    </a:custClr>
    <a:custClr name="Custom Color 2">
      <a:srgbClr val="E21860"/>
    </a:custClr>
    <a:custClr name="Custom Color 3">
      <a:srgbClr val="69B445"/>
    </a:custClr>
    <a:custClr name="Custom Color 4">
      <a:srgbClr val="244EA2"/>
    </a:custClr>
    <a:custClr name="Custom Color 5">
      <a:srgbClr val="FFC709"/>
    </a:custClr>
    <a:custClr name="Custom Color 6">
      <a:srgbClr val="DC4133"/>
    </a:custClr>
    <a:custClr name="Custom Color 7">
      <a:srgbClr val="00B8AD"/>
    </a:custClr>
    <a:custClr name="BLANK">
      <a:srgbClr val="FFFFFF"/>
    </a:custClr>
    <a:custClr name="BLANK">
      <a:srgbClr val="FFFFFF"/>
    </a:custClr>
    <a:custClr name="BLANK">
      <a:srgbClr val="FFFFFF"/>
    </a:custClr>
    <a:custClr name="Custom Color 11">
      <a:srgbClr val="522E91"/>
    </a:custClr>
    <a:custClr name="Custom Color 12">
      <a:srgbClr val="862045"/>
    </a:custClr>
    <a:custClr name="Custom Color 13">
      <a:srgbClr val="436632"/>
    </a:custClr>
    <a:custClr name="Custom Color 14">
      <a:srgbClr val="263970"/>
    </a:custClr>
    <a:custClr name="Custom Color 15">
      <a:srgbClr val="C1A42B"/>
    </a:custClr>
    <a:custClr name="Custom Color 16">
      <a:srgbClr val="983728"/>
    </a:custClr>
    <a:custClr name="Custom Color 17">
      <a:srgbClr val="02736E"/>
    </a:custClr>
    <a:custClr name="BLANK">
      <a:srgbClr val="FFFFFF"/>
    </a:custClr>
    <a:custClr name="BLANK">
      <a:srgbClr val="FFFFFF"/>
    </a:custClr>
    <a:custClr name="BLANK">
      <a:srgbClr val="FFFFFF"/>
    </a:custClr>
    <a:custClr name="Custom Color 21">
      <a:srgbClr val="AB95C7"/>
    </a:custClr>
    <a:custClr name="Custom Color 22">
      <a:srgbClr val="CA8E9E"/>
    </a:custClr>
    <a:custClr name="Custom Color 23">
      <a:srgbClr val="85A977"/>
    </a:custClr>
    <a:custClr name="Custom Color 24">
      <a:srgbClr val="6F8CC7"/>
    </a:custClr>
    <a:custClr name="Custom Color 25">
      <a:srgbClr val="E2CC8F"/>
    </a:custClr>
    <a:custClr name="Custom Color 26">
      <a:srgbClr val="D6A197"/>
    </a:custClr>
    <a:custClr name="Custom Color 27">
      <a:srgbClr val="72ABA3"/>
    </a:custClr>
  </a:custClrLst>
  <a:extLst>
    <a:ext uri="{05A4C25C-085E-4340-85A3-A5531E510DB2}">
      <thm15:themeFamily xmlns:thm15="http://schemas.microsoft.com/office/thememl/2012/main" name="EXTERNAL USE - GSK PowerPoint Artkit with Arial Font.pptx  -  Read-Only" id="{6C2EF023-ED32-4258-9A41-D74CB0EB2024}" vid="{74E7E418-B3D4-4FC7-8097-915CAA602A95}"/>
    </a:ext>
  </a:extLst>
</a:theme>
</file>

<file path=ppt/theme/theme2.xml><?xml version="1.0" encoding="utf-8"?>
<a:theme xmlns:a="http://schemas.openxmlformats.org/drawingml/2006/main" name="Office Theme">
  <a:themeElements>
    <a:clrScheme name="GSK_Template_2022">
      <a:dk1>
        <a:srgbClr val="000000"/>
      </a:dk1>
      <a:lt1>
        <a:sysClr val="window" lastClr="FFFFFF"/>
      </a:lt1>
      <a:dk2>
        <a:srgbClr val="F36633"/>
      </a:dk2>
      <a:lt2>
        <a:srgbClr val="959595"/>
      </a:lt2>
      <a:accent1>
        <a:srgbClr val="6658A6"/>
      </a:accent1>
      <a:accent2>
        <a:srgbClr val="E21860"/>
      </a:accent2>
      <a:accent3>
        <a:srgbClr val="69B445"/>
      </a:accent3>
      <a:accent4>
        <a:srgbClr val="244EA2"/>
      </a:accent4>
      <a:accent5>
        <a:srgbClr val="FFC709"/>
      </a:accent5>
      <a:accent6>
        <a:srgbClr val="DC4133"/>
      </a:accent6>
      <a:hlink>
        <a:srgbClr val="000000"/>
      </a:hlink>
      <a:folHlink>
        <a:srgbClr val="F0EFED"/>
      </a:folHlink>
    </a:clrScheme>
    <a:fontScheme name="Arial">
      <a:majorFont>
        <a:latin typeface="Arial"/>
        <a:ea typeface=""/>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a:ea typeface=""/>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SK_Template_2022">
      <a:dk1>
        <a:srgbClr val="000000"/>
      </a:dk1>
      <a:lt1>
        <a:sysClr val="window" lastClr="FFFFFF"/>
      </a:lt1>
      <a:dk2>
        <a:srgbClr val="F36633"/>
      </a:dk2>
      <a:lt2>
        <a:srgbClr val="959595"/>
      </a:lt2>
      <a:accent1>
        <a:srgbClr val="6658A6"/>
      </a:accent1>
      <a:accent2>
        <a:srgbClr val="E21860"/>
      </a:accent2>
      <a:accent3>
        <a:srgbClr val="69B445"/>
      </a:accent3>
      <a:accent4>
        <a:srgbClr val="244EA2"/>
      </a:accent4>
      <a:accent5>
        <a:srgbClr val="FFC709"/>
      </a:accent5>
      <a:accent6>
        <a:srgbClr val="DC4133"/>
      </a:accent6>
      <a:hlink>
        <a:srgbClr val="000000"/>
      </a:hlink>
      <a:folHlink>
        <a:srgbClr val="F0EFED"/>
      </a:folHlink>
    </a:clrScheme>
    <a:fontScheme name="Arial">
      <a:majorFont>
        <a:latin typeface="Arial"/>
        <a:ea typeface=""/>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a:ea typeface=""/>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31989eb-7121-409c-871c-8f2366272918">
      <Terms xmlns="http://schemas.microsoft.com/office/infopath/2007/PartnerControls"/>
    </lcf76f155ced4ddcb4097134ff3c332f>
    <TaxCatchAll xmlns="a5bf85ab-5b89-45d5-812d-d881043611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0FBBF6E9189954BA0FDCD563682A98B" ma:contentTypeVersion="18" ma:contentTypeDescription="Create a new document." ma:contentTypeScope="" ma:versionID="9bdf76aae32a16157cdf99bcf588af46">
  <xsd:schema xmlns:xsd="http://www.w3.org/2001/XMLSchema" xmlns:xs="http://www.w3.org/2001/XMLSchema" xmlns:p="http://schemas.microsoft.com/office/2006/metadata/properties" xmlns:ns2="731989eb-7121-409c-871c-8f2366272918" xmlns:ns3="a5bf85ab-5b89-45d5-812d-d881043611a5" targetNamespace="http://schemas.microsoft.com/office/2006/metadata/properties" ma:root="true" ma:fieldsID="97593d73db6a2b5e524ced3160a40bae" ns2:_="" ns3:_="">
    <xsd:import namespace="731989eb-7121-409c-871c-8f2366272918"/>
    <xsd:import namespace="a5bf85ab-5b89-45d5-812d-d881043611a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1989eb-7121-409c-871c-8f23662729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367377-cea2-4f59-9866-8491a8f07ab9"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bf85ab-5b89-45d5-812d-d881043611a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018993d-1d16-43cf-b63c-2f328976747f}" ma:internalName="TaxCatchAll" ma:showField="CatchAllData" ma:web="a5bf85ab-5b89-45d5-812d-d881043611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1B79B3-E15B-458F-91DF-7EEDA242F08F}">
  <ds:schemaRefs>
    <ds:schemaRef ds:uri="http://schemas.microsoft.com/sharepoint/v3/contenttype/forms"/>
  </ds:schemaRefs>
</ds:datastoreItem>
</file>

<file path=customXml/itemProps2.xml><?xml version="1.0" encoding="utf-8"?>
<ds:datastoreItem xmlns:ds="http://schemas.openxmlformats.org/officeDocument/2006/customXml" ds:itemID="{B7FC8329-C6F9-417B-AFDE-5E22243E6E66}">
  <ds:schemaRefs>
    <ds:schemaRef ds:uri="http://schemas.openxmlformats.org/package/2006/metadata/core-properties"/>
    <ds:schemaRef ds:uri="http://purl.org/dc/elements/1.1/"/>
    <ds:schemaRef ds:uri="http://schemas.microsoft.com/office/infopath/2007/PartnerControls"/>
    <ds:schemaRef ds:uri="a5bf85ab-5b89-45d5-812d-d881043611a5"/>
    <ds:schemaRef ds:uri="http://purl.org/dc/terms/"/>
    <ds:schemaRef ds:uri="731989eb-7121-409c-871c-8f2366272918"/>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5C7F452-23BB-460B-972E-4634A33A02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1989eb-7121-409c-871c-8f2366272918"/>
    <ds:schemaRef ds:uri="a5bf85ab-5b89-45d5-812d-d881043611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ea66b2b-af80-48b6-873b-d341d3035cfa}" enabled="1" method="Standard" siteId="{63982aff-fb6c-4c22-973b-70e4acfb63e6}" removed="0"/>
</clbl:labelList>
</file>

<file path=docProps/app.xml><?xml version="1.0" encoding="utf-8"?>
<Properties xmlns="http://schemas.openxmlformats.org/officeDocument/2006/extended-properties" xmlns:vt="http://schemas.openxmlformats.org/officeDocument/2006/docPropsVTypes">
  <Template>EXTERNAL USE - GSK PowerPoint Artkit with Arial Font 4.0</Template>
  <TotalTime>3595</TotalTime>
  <Words>2309</Words>
  <Application>Microsoft Office PowerPoint</Application>
  <PresentationFormat>Widescreen</PresentationFormat>
  <Paragraphs>213</Paragraphs>
  <Slides>23</Slides>
  <Notes>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8" baseType="lpstr">
      <vt:lpstr>Wingdings</vt:lpstr>
      <vt:lpstr>Arial</vt:lpstr>
      <vt:lpstr>Calibri</vt:lpstr>
      <vt:lpstr>GSK </vt:lpstr>
      <vt:lpstr>think-cell Slide</vt:lpstr>
      <vt:lpstr>Drug Safety and Its Role in Public Health</vt:lpstr>
      <vt:lpstr>Disclaimers</vt:lpstr>
      <vt:lpstr>Objectives of the Presentation</vt:lpstr>
      <vt:lpstr>What is Pharmacovigilance?</vt:lpstr>
      <vt:lpstr>PowerPoint Presentation</vt:lpstr>
      <vt:lpstr>Drug Development Lifecycle</vt:lpstr>
      <vt:lpstr>Pharmacovigilance  - Why is vigilance needed when a medicine enters the market ?</vt:lpstr>
      <vt:lpstr>Key Concepts in Pharmacovigilance</vt:lpstr>
      <vt:lpstr>Key Concepts in Pharmacovigilance</vt:lpstr>
      <vt:lpstr>Key Concepts in Pharmacovigilance</vt:lpstr>
      <vt:lpstr>Key Concepts in Pharmacovigilance</vt:lpstr>
      <vt:lpstr>Signal Detection – Process Flow when signal identified</vt:lpstr>
      <vt:lpstr>Key Concepts in Pharmacovigilance</vt:lpstr>
      <vt:lpstr>Pharmacovigilance (PV) Activities</vt:lpstr>
      <vt:lpstr>Risk Minimization Activities or Measures (RMM)</vt:lpstr>
      <vt:lpstr>Key Concepts in Pharmacovigilance</vt:lpstr>
      <vt:lpstr>Key Concepts in Pharmacovigilance</vt:lpstr>
      <vt:lpstr>PowerPoint Presentation</vt:lpstr>
      <vt:lpstr>Pharmacovigilance in Practice</vt:lpstr>
      <vt:lpstr>Pharmacovigilance in Practice</vt:lpstr>
      <vt:lpstr>Career Opportunities in Pharmacovigilance</vt:lpstr>
      <vt:lpstr>Summary</vt:lpstr>
      <vt:lpstr>PowerPoint Presentation</vt:lpstr>
    </vt:vector>
  </TitlesOfParts>
  <Company>GlaxoSmithKline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Suzanne Foncin</dc:creator>
  <cp:lastModifiedBy>Suzanne Foncin</cp:lastModifiedBy>
  <cp:revision>1</cp:revision>
  <dcterms:created xsi:type="dcterms:W3CDTF">2025-06-22T17:51:59Z</dcterms:created>
  <dcterms:modified xsi:type="dcterms:W3CDTF">2025-06-25T08:41:03Z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0x010100A0FBBF6E9189954BA0FDCD563682A98B</vt:lpwstr>
  </property>
  <property fmtid="{D5CDD505-2E9C-101B-9397-08002B2CF9AE}" pid="3" name="MediaServiceImageTags">
    <vt:lpwstr/>
  </property>
  <property fmtid="{D5CDD505-2E9C-101B-9397-08002B2CF9AE}" pid="4" name="ArticulateGUID">
    <vt:lpwstr>15CDE283-B26F-4D28-871F-EAED173C219D</vt:lpwstr>
  </property>
  <property fmtid="{D5CDD505-2E9C-101B-9397-08002B2CF9AE}" pid="5" name="ArticulatePath">
    <vt:lpwstr>Presentation1</vt:lpwstr>
  </property>
  <property fmtid="{D5CDD505-2E9C-101B-9397-08002B2CF9AE}" pid="6" name="MSIP_Label_bea66b2b-af80-48b6-873b-d341d3035cfa_Enabled">
    <vt:lpwstr>true</vt:lpwstr>
  </property>
  <property fmtid="{D5CDD505-2E9C-101B-9397-08002B2CF9AE}" pid="7" name="MSIP_Label_bea66b2b-af80-48b6-873b-d341d3035cfa_SetDate">
    <vt:lpwstr>2024-03-07T15:40:13Z</vt:lpwstr>
  </property>
  <property fmtid="{D5CDD505-2E9C-101B-9397-08002B2CF9AE}" pid="8" name="MSIP_Label_bea66b2b-af80-48b6-873b-d341d3035cfa_Method">
    <vt:lpwstr>Standard</vt:lpwstr>
  </property>
  <property fmtid="{D5CDD505-2E9C-101B-9397-08002B2CF9AE}" pid="9" name="MSIP_Label_bea66b2b-af80-48b6-873b-d341d3035cfa_Name">
    <vt:lpwstr>Proprietary</vt:lpwstr>
  </property>
  <property fmtid="{D5CDD505-2E9C-101B-9397-08002B2CF9AE}" pid="10" name="MSIP_Label_bea66b2b-af80-48b6-873b-d341d3035cfa_SiteId">
    <vt:lpwstr>63982aff-fb6c-4c22-973b-70e4acfb63e6</vt:lpwstr>
  </property>
  <property fmtid="{D5CDD505-2E9C-101B-9397-08002B2CF9AE}" pid="11" name="MSIP_Label_bea66b2b-af80-48b6-873b-d341d3035cfa_ActionId">
    <vt:lpwstr>4d0529a4-ec88-4f2f-a997-079895d13839</vt:lpwstr>
  </property>
  <property fmtid="{D5CDD505-2E9C-101B-9397-08002B2CF9AE}" pid="12" name="MSIP_Label_bea66b2b-af80-48b6-873b-d341d3035cfa_ContentBits">
    <vt:lpwstr>0</vt:lpwstr>
  </property>
</Properties>
</file>